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media/image11.jpg" ContentType="image/pn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1" r:id="rId2"/>
    <p:sldId id="273" r:id="rId3"/>
    <p:sldId id="265" r:id="rId4"/>
    <p:sldId id="258" r:id="rId5"/>
    <p:sldId id="256" r:id="rId6"/>
    <p:sldId id="263" r:id="rId7"/>
    <p:sldId id="272" r:id="rId8"/>
    <p:sldId id="274" r:id="rId9"/>
    <p:sldId id="275" r:id="rId10"/>
    <p:sldId id="276" r:id="rId11"/>
    <p:sldId id="261" r:id="rId12"/>
    <p:sldId id="257" r:id="rId13"/>
    <p:sldId id="269" r:id="rId14"/>
    <p:sldId id="267"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nhThu" initials="M" lastIdx="1" clrIdx="0">
    <p:extLst>
      <p:ext uri="{19B8F6BF-5375-455C-9EA6-DF929625EA0E}">
        <p15:presenceInfo xmlns:p15="http://schemas.microsoft.com/office/powerpoint/2012/main" userId="MinhThu"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5" d="100"/>
          <a:sy n="85" d="100"/>
        </p:scale>
        <p:origin x="180"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C0D9B0-0A4D-48F9-BFE1-265F52E36BB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7C711AB-A557-4A53-9F07-429498FD036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73EAD0F-436A-44E3-8B1A-CFD10A9A1772}"/>
              </a:ext>
            </a:extLst>
          </p:cNvPr>
          <p:cNvSpPr>
            <a:spLocks noGrp="1"/>
          </p:cNvSpPr>
          <p:nvPr>
            <p:ph type="dt" sz="half" idx="10"/>
          </p:nvPr>
        </p:nvSpPr>
        <p:spPr/>
        <p:txBody>
          <a:bodyPr/>
          <a:lstStyle/>
          <a:p>
            <a:fld id="{BB94BD9E-553B-41C9-A83F-8A793570F2A5}" type="datetimeFigureOut">
              <a:rPr lang="en-US" smtClean="0"/>
              <a:t>9/20/2019</a:t>
            </a:fld>
            <a:endParaRPr lang="en-US"/>
          </a:p>
        </p:txBody>
      </p:sp>
      <p:sp>
        <p:nvSpPr>
          <p:cNvPr id="5" name="Footer Placeholder 4">
            <a:extLst>
              <a:ext uri="{FF2B5EF4-FFF2-40B4-BE49-F238E27FC236}">
                <a16:creationId xmlns:a16="http://schemas.microsoft.com/office/drawing/2014/main" id="{1E6E83E2-D63D-43D8-BEF0-6728CDBB40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CA20FB3-D2CF-4DCA-8A94-3C677C01B640}"/>
              </a:ext>
            </a:extLst>
          </p:cNvPr>
          <p:cNvSpPr>
            <a:spLocks noGrp="1"/>
          </p:cNvSpPr>
          <p:nvPr>
            <p:ph type="sldNum" sz="quarter" idx="12"/>
          </p:nvPr>
        </p:nvSpPr>
        <p:spPr/>
        <p:txBody>
          <a:bodyPr/>
          <a:lstStyle/>
          <a:p>
            <a:fld id="{0FF7937C-332E-458E-BF74-B94E15079707}" type="slidenum">
              <a:rPr lang="en-US" smtClean="0"/>
              <a:t>‹#›</a:t>
            </a:fld>
            <a:endParaRPr lang="en-US"/>
          </a:p>
        </p:txBody>
      </p:sp>
    </p:spTree>
    <p:extLst>
      <p:ext uri="{BB962C8B-B14F-4D97-AF65-F5344CB8AC3E}">
        <p14:creationId xmlns:p14="http://schemas.microsoft.com/office/powerpoint/2010/main" val="3525383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56C0C7-14D2-4F4C-B413-0BAEF043462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E436FE7-E549-4B82-9EC7-4861D120EBD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0100DC1-B9A2-4159-A250-0B003126FE07}"/>
              </a:ext>
            </a:extLst>
          </p:cNvPr>
          <p:cNvSpPr>
            <a:spLocks noGrp="1"/>
          </p:cNvSpPr>
          <p:nvPr>
            <p:ph type="dt" sz="half" idx="10"/>
          </p:nvPr>
        </p:nvSpPr>
        <p:spPr/>
        <p:txBody>
          <a:bodyPr/>
          <a:lstStyle/>
          <a:p>
            <a:fld id="{BB94BD9E-553B-41C9-A83F-8A793570F2A5}" type="datetimeFigureOut">
              <a:rPr lang="en-US" smtClean="0"/>
              <a:t>9/20/2019</a:t>
            </a:fld>
            <a:endParaRPr lang="en-US"/>
          </a:p>
        </p:txBody>
      </p:sp>
      <p:sp>
        <p:nvSpPr>
          <p:cNvPr id="5" name="Footer Placeholder 4">
            <a:extLst>
              <a:ext uri="{FF2B5EF4-FFF2-40B4-BE49-F238E27FC236}">
                <a16:creationId xmlns:a16="http://schemas.microsoft.com/office/drawing/2014/main" id="{7304FBA4-292B-4C12-87BF-3BAE9AAD3B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DDA2DA-6F75-45F8-AF30-52A1AF321377}"/>
              </a:ext>
            </a:extLst>
          </p:cNvPr>
          <p:cNvSpPr>
            <a:spLocks noGrp="1"/>
          </p:cNvSpPr>
          <p:nvPr>
            <p:ph type="sldNum" sz="quarter" idx="12"/>
          </p:nvPr>
        </p:nvSpPr>
        <p:spPr/>
        <p:txBody>
          <a:bodyPr/>
          <a:lstStyle/>
          <a:p>
            <a:fld id="{0FF7937C-332E-458E-BF74-B94E15079707}" type="slidenum">
              <a:rPr lang="en-US" smtClean="0"/>
              <a:t>‹#›</a:t>
            </a:fld>
            <a:endParaRPr lang="en-US"/>
          </a:p>
        </p:txBody>
      </p:sp>
    </p:spTree>
    <p:extLst>
      <p:ext uri="{BB962C8B-B14F-4D97-AF65-F5344CB8AC3E}">
        <p14:creationId xmlns:p14="http://schemas.microsoft.com/office/powerpoint/2010/main" val="27988415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345E7D0-9CAD-4DD8-97F6-0DC720D0FAA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0DEA1A3-F5DE-4C7A-AAA5-588206E5609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82D74C-A933-483F-B662-3ED8A4496979}"/>
              </a:ext>
            </a:extLst>
          </p:cNvPr>
          <p:cNvSpPr>
            <a:spLocks noGrp="1"/>
          </p:cNvSpPr>
          <p:nvPr>
            <p:ph type="dt" sz="half" idx="10"/>
          </p:nvPr>
        </p:nvSpPr>
        <p:spPr/>
        <p:txBody>
          <a:bodyPr/>
          <a:lstStyle/>
          <a:p>
            <a:fld id="{BB94BD9E-553B-41C9-A83F-8A793570F2A5}" type="datetimeFigureOut">
              <a:rPr lang="en-US" smtClean="0"/>
              <a:t>9/20/2019</a:t>
            </a:fld>
            <a:endParaRPr lang="en-US"/>
          </a:p>
        </p:txBody>
      </p:sp>
      <p:sp>
        <p:nvSpPr>
          <p:cNvPr id="5" name="Footer Placeholder 4">
            <a:extLst>
              <a:ext uri="{FF2B5EF4-FFF2-40B4-BE49-F238E27FC236}">
                <a16:creationId xmlns:a16="http://schemas.microsoft.com/office/drawing/2014/main" id="{7E69C1CF-E4C7-4E70-AE9A-ABB2BE446AE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DBF3A16-96F9-40AF-838E-3CA93566D4EE}"/>
              </a:ext>
            </a:extLst>
          </p:cNvPr>
          <p:cNvSpPr>
            <a:spLocks noGrp="1"/>
          </p:cNvSpPr>
          <p:nvPr>
            <p:ph type="sldNum" sz="quarter" idx="12"/>
          </p:nvPr>
        </p:nvSpPr>
        <p:spPr/>
        <p:txBody>
          <a:bodyPr/>
          <a:lstStyle/>
          <a:p>
            <a:fld id="{0FF7937C-332E-458E-BF74-B94E15079707}" type="slidenum">
              <a:rPr lang="en-US" smtClean="0"/>
              <a:t>‹#›</a:t>
            </a:fld>
            <a:endParaRPr lang="en-US"/>
          </a:p>
        </p:txBody>
      </p:sp>
    </p:spTree>
    <p:extLst>
      <p:ext uri="{BB962C8B-B14F-4D97-AF65-F5344CB8AC3E}">
        <p14:creationId xmlns:p14="http://schemas.microsoft.com/office/powerpoint/2010/main" val="36232312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8D6B5C-F720-4578-A853-80CF397B13C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989E973-93FF-4ED7-B74F-0F1267A1FCE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02F7DC3-D356-4792-9F71-7A2F837DBFBF}"/>
              </a:ext>
            </a:extLst>
          </p:cNvPr>
          <p:cNvSpPr>
            <a:spLocks noGrp="1"/>
          </p:cNvSpPr>
          <p:nvPr>
            <p:ph type="dt" sz="half" idx="10"/>
          </p:nvPr>
        </p:nvSpPr>
        <p:spPr/>
        <p:txBody>
          <a:bodyPr/>
          <a:lstStyle/>
          <a:p>
            <a:fld id="{BB94BD9E-553B-41C9-A83F-8A793570F2A5}" type="datetimeFigureOut">
              <a:rPr lang="en-US" smtClean="0"/>
              <a:t>9/20/2019</a:t>
            </a:fld>
            <a:endParaRPr lang="en-US"/>
          </a:p>
        </p:txBody>
      </p:sp>
      <p:sp>
        <p:nvSpPr>
          <p:cNvPr id="5" name="Footer Placeholder 4">
            <a:extLst>
              <a:ext uri="{FF2B5EF4-FFF2-40B4-BE49-F238E27FC236}">
                <a16:creationId xmlns:a16="http://schemas.microsoft.com/office/drawing/2014/main" id="{E5DD03E2-9A7A-4058-85B9-E7BE391C7BC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84AAA6-3040-4668-99F7-E4B6DB9011C5}"/>
              </a:ext>
            </a:extLst>
          </p:cNvPr>
          <p:cNvSpPr>
            <a:spLocks noGrp="1"/>
          </p:cNvSpPr>
          <p:nvPr>
            <p:ph type="sldNum" sz="quarter" idx="12"/>
          </p:nvPr>
        </p:nvSpPr>
        <p:spPr/>
        <p:txBody>
          <a:bodyPr/>
          <a:lstStyle/>
          <a:p>
            <a:fld id="{0FF7937C-332E-458E-BF74-B94E15079707}" type="slidenum">
              <a:rPr lang="en-US" smtClean="0"/>
              <a:t>‹#›</a:t>
            </a:fld>
            <a:endParaRPr lang="en-US"/>
          </a:p>
        </p:txBody>
      </p:sp>
    </p:spTree>
    <p:extLst>
      <p:ext uri="{BB962C8B-B14F-4D97-AF65-F5344CB8AC3E}">
        <p14:creationId xmlns:p14="http://schemas.microsoft.com/office/powerpoint/2010/main" val="26770014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5B9282-41BF-4A4E-8172-FE0E4DE2642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A343CB0-EE38-44EB-A919-7EC7252AF4D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146508F-7230-4567-99BC-54097E31F7F3}"/>
              </a:ext>
            </a:extLst>
          </p:cNvPr>
          <p:cNvSpPr>
            <a:spLocks noGrp="1"/>
          </p:cNvSpPr>
          <p:nvPr>
            <p:ph type="dt" sz="half" idx="10"/>
          </p:nvPr>
        </p:nvSpPr>
        <p:spPr/>
        <p:txBody>
          <a:bodyPr/>
          <a:lstStyle/>
          <a:p>
            <a:fld id="{BB94BD9E-553B-41C9-A83F-8A793570F2A5}" type="datetimeFigureOut">
              <a:rPr lang="en-US" smtClean="0"/>
              <a:t>9/20/2019</a:t>
            </a:fld>
            <a:endParaRPr lang="en-US"/>
          </a:p>
        </p:txBody>
      </p:sp>
      <p:sp>
        <p:nvSpPr>
          <p:cNvPr id="5" name="Footer Placeholder 4">
            <a:extLst>
              <a:ext uri="{FF2B5EF4-FFF2-40B4-BE49-F238E27FC236}">
                <a16:creationId xmlns:a16="http://schemas.microsoft.com/office/drawing/2014/main" id="{9152EB18-4E50-407B-A61A-3D609477A1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83D2091-D307-4206-ADC6-FCFCBE8099F2}"/>
              </a:ext>
            </a:extLst>
          </p:cNvPr>
          <p:cNvSpPr>
            <a:spLocks noGrp="1"/>
          </p:cNvSpPr>
          <p:nvPr>
            <p:ph type="sldNum" sz="quarter" idx="12"/>
          </p:nvPr>
        </p:nvSpPr>
        <p:spPr/>
        <p:txBody>
          <a:bodyPr/>
          <a:lstStyle/>
          <a:p>
            <a:fld id="{0FF7937C-332E-458E-BF74-B94E15079707}" type="slidenum">
              <a:rPr lang="en-US" smtClean="0"/>
              <a:t>‹#›</a:t>
            </a:fld>
            <a:endParaRPr lang="en-US"/>
          </a:p>
        </p:txBody>
      </p:sp>
    </p:spTree>
    <p:extLst>
      <p:ext uri="{BB962C8B-B14F-4D97-AF65-F5344CB8AC3E}">
        <p14:creationId xmlns:p14="http://schemas.microsoft.com/office/powerpoint/2010/main" val="34975761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E94A0A-6586-4DB7-8E67-06B3750E2E3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F197FD3-B45E-4A18-BC3C-1BA7553156C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5FD3B7D-0B1E-4BFD-8D01-C0F622D84F7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65C461C-DAC2-4F6B-BDE2-720E0F618EFE}"/>
              </a:ext>
            </a:extLst>
          </p:cNvPr>
          <p:cNvSpPr>
            <a:spLocks noGrp="1"/>
          </p:cNvSpPr>
          <p:nvPr>
            <p:ph type="dt" sz="half" idx="10"/>
          </p:nvPr>
        </p:nvSpPr>
        <p:spPr/>
        <p:txBody>
          <a:bodyPr/>
          <a:lstStyle/>
          <a:p>
            <a:fld id="{BB94BD9E-553B-41C9-A83F-8A793570F2A5}" type="datetimeFigureOut">
              <a:rPr lang="en-US" smtClean="0"/>
              <a:t>9/20/2019</a:t>
            </a:fld>
            <a:endParaRPr lang="en-US"/>
          </a:p>
        </p:txBody>
      </p:sp>
      <p:sp>
        <p:nvSpPr>
          <p:cNvPr id="6" name="Footer Placeholder 5">
            <a:extLst>
              <a:ext uri="{FF2B5EF4-FFF2-40B4-BE49-F238E27FC236}">
                <a16:creationId xmlns:a16="http://schemas.microsoft.com/office/drawing/2014/main" id="{71FDD815-67D8-49C1-9812-EB11084BB78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1EF4692-5784-4492-A511-C71D48D47A27}"/>
              </a:ext>
            </a:extLst>
          </p:cNvPr>
          <p:cNvSpPr>
            <a:spLocks noGrp="1"/>
          </p:cNvSpPr>
          <p:nvPr>
            <p:ph type="sldNum" sz="quarter" idx="12"/>
          </p:nvPr>
        </p:nvSpPr>
        <p:spPr/>
        <p:txBody>
          <a:bodyPr/>
          <a:lstStyle/>
          <a:p>
            <a:fld id="{0FF7937C-332E-458E-BF74-B94E15079707}" type="slidenum">
              <a:rPr lang="en-US" smtClean="0"/>
              <a:t>‹#›</a:t>
            </a:fld>
            <a:endParaRPr lang="en-US"/>
          </a:p>
        </p:txBody>
      </p:sp>
    </p:spTree>
    <p:extLst>
      <p:ext uri="{BB962C8B-B14F-4D97-AF65-F5344CB8AC3E}">
        <p14:creationId xmlns:p14="http://schemas.microsoft.com/office/powerpoint/2010/main" val="30032661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F741E5-C6E1-4869-AB71-52E8219F8DC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926B4C6-D991-4D86-AFDC-6A21B96F309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33DC9CC-1CB6-4A82-8A3D-21EB6D1C623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AF407E0-A7DB-4259-BF89-CD537D6FE36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D127A4A-4895-430A-9662-D1364E25DE2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6E02265-7B34-48BA-9EE5-D7E8BB6000DD}"/>
              </a:ext>
            </a:extLst>
          </p:cNvPr>
          <p:cNvSpPr>
            <a:spLocks noGrp="1"/>
          </p:cNvSpPr>
          <p:nvPr>
            <p:ph type="dt" sz="half" idx="10"/>
          </p:nvPr>
        </p:nvSpPr>
        <p:spPr/>
        <p:txBody>
          <a:bodyPr/>
          <a:lstStyle/>
          <a:p>
            <a:fld id="{BB94BD9E-553B-41C9-A83F-8A793570F2A5}" type="datetimeFigureOut">
              <a:rPr lang="en-US" smtClean="0"/>
              <a:t>9/20/2019</a:t>
            </a:fld>
            <a:endParaRPr lang="en-US"/>
          </a:p>
        </p:txBody>
      </p:sp>
      <p:sp>
        <p:nvSpPr>
          <p:cNvPr id="8" name="Footer Placeholder 7">
            <a:extLst>
              <a:ext uri="{FF2B5EF4-FFF2-40B4-BE49-F238E27FC236}">
                <a16:creationId xmlns:a16="http://schemas.microsoft.com/office/drawing/2014/main" id="{8547FCAE-CDA4-431F-936B-2F78EA96DB3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4104D31-D5A2-4026-85F9-15A3757394DD}"/>
              </a:ext>
            </a:extLst>
          </p:cNvPr>
          <p:cNvSpPr>
            <a:spLocks noGrp="1"/>
          </p:cNvSpPr>
          <p:nvPr>
            <p:ph type="sldNum" sz="quarter" idx="12"/>
          </p:nvPr>
        </p:nvSpPr>
        <p:spPr/>
        <p:txBody>
          <a:bodyPr/>
          <a:lstStyle/>
          <a:p>
            <a:fld id="{0FF7937C-332E-458E-BF74-B94E15079707}" type="slidenum">
              <a:rPr lang="en-US" smtClean="0"/>
              <a:t>‹#›</a:t>
            </a:fld>
            <a:endParaRPr lang="en-US"/>
          </a:p>
        </p:txBody>
      </p:sp>
    </p:spTree>
    <p:extLst>
      <p:ext uri="{BB962C8B-B14F-4D97-AF65-F5344CB8AC3E}">
        <p14:creationId xmlns:p14="http://schemas.microsoft.com/office/powerpoint/2010/main" val="9923371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1F7BF8-F572-472B-A5E2-7A7787D1F1F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5CBDCC0-0937-4845-871D-64E2E41D5BC6}"/>
              </a:ext>
            </a:extLst>
          </p:cNvPr>
          <p:cNvSpPr>
            <a:spLocks noGrp="1"/>
          </p:cNvSpPr>
          <p:nvPr>
            <p:ph type="dt" sz="half" idx="10"/>
          </p:nvPr>
        </p:nvSpPr>
        <p:spPr/>
        <p:txBody>
          <a:bodyPr/>
          <a:lstStyle/>
          <a:p>
            <a:fld id="{BB94BD9E-553B-41C9-A83F-8A793570F2A5}" type="datetimeFigureOut">
              <a:rPr lang="en-US" smtClean="0"/>
              <a:t>9/20/2019</a:t>
            </a:fld>
            <a:endParaRPr lang="en-US"/>
          </a:p>
        </p:txBody>
      </p:sp>
      <p:sp>
        <p:nvSpPr>
          <p:cNvPr id="4" name="Footer Placeholder 3">
            <a:extLst>
              <a:ext uri="{FF2B5EF4-FFF2-40B4-BE49-F238E27FC236}">
                <a16:creationId xmlns:a16="http://schemas.microsoft.com/office/drawing/2014/main" id="{666F5A06-7901-450B-B7BB-19D82C3D2C0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355F772-C61B-4952-9793-BC9D61DC4BD3}"/>
              </a:ext>
            </a:extLst>
          </p:cNvPr>
          <p:cNvSpPr>
            <a:spLocks noGrp="1"/>
          </p:cNvSpPr>
          <p:nvPr>
            <p:ph type="sldNum" sz="quarter" idx="12"/>
          </p:nvPr>
        </p:nvSpPr>
        <p:spPr/>
        <p:txBody>
          <a:bodyPr/>
          <a:lstStyle/>
          <a:p>
            <a:fld id="{0FF7937C-332E-458E-BF74-B94E15079707}" type="slidenum">
              <a:rPr lang="en-US" smtClean="0"/>
              <a:t>‹#›</a:t>
            </a:fld>
            <a:endParaRPr lang="en-US"/>
          </a:p>
        </p:txBody>
      </p:sp>
    </p:spTree>
    <p:extLst>
      <p:ext uri="{BB962C8B-B14F-4D97-AF65-F5344CB8AC3E}">
        <p14:creationId xmlns:p14="http://schemas.microsoft.com/office/powerpoint/2010/main" val="4196514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08F86C4-A9FA-4FE2-A635-49169094D036}"/>
              </a:ext>
            </a:extLst>
          </p:cNvPr>
          <p:cNvSpPr>
            <a:spLocks noGrp="1"/>
          </p:cNvSpPr>
          <p:nvPr>
            <p:ph type="dt" sz="half" idx="10"/>
          </p:nvPr>
        </p:nvSpPr>
        <p:spPr/>
        <p:txBody>
          <a:bodyPr/>
          <a:lstStyle/>
          <a:p>
            <a:fld id="{BB94BD9E-553B-41C9-A83F-8A793570F2A5}" type="datetimeFigureOut">
              <a:rPr lang="en-US" smtClean="0"/>
              <a:t>9/20/2019</a:t>
            </a:fld>
            <a:endParaRPr lang="en-US"/>
          </a:p>
        </p:txBody>
      </p:sp>
      <p:sp>
        <p:nvSpPr>
          <p:cNvPr id="3" name="Footer Placeholder 2">
            <a:extLst>
              <a:ext uri="{FF2B5EF4-FFF2-40B4-BE49-F238E27FC236}">
                <a16:creationId xmlns:a16="http://schemas.microsoft.com/office/drawing/2014/main" id="{CB0BF58F-1088-4700-973E-6B0A290A596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FAFD7FC-3FB6-4326-A668-EDAB70248C05}"/>
              </a:ext>
            </a:extLst>
          </p:cNvPr>
          <p:cNvSpPr>
            <a:spLocks noGrp="1"/>
          </p:cNvSpPr>
          <p:nvPr>
            <p:ph type="sldNum" sz="quarter" idx="12"/>
          </p:nvPr>
        </p:nvSpPr>
        <p:spPr/>
        <p:txBody>
          <a:bodyPr/>
          <a:lstStyle/>
          <a:p>
            <a:fld id="{0FF7937C-332E-458E-BF74-B94E15079707}" type="slidenum">
              <a:rPr lang="en-US" smtClean="0"/>
              <a:t>‹#›</a:t>
            </a:fld>
            <a:endParaRPr lang="en-US"/>
          </a:p>
        </p:txBody>
      </p:sp>
    </p:spTree>
    <p:extLst>
      <p:ext uri="{BB962C8B-B14F-4D97-AF65-F5344CB8AC3E}">
        <p14:creationId xmlns:p14="http://schemas.microsoft.com/office/powerpoint/2010/main" val="33410166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5A076C-2638-4E0B-A779-8F3AA7E2F97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356210C-CBE8-4E1D-AAED-872995D129C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7F5E303-BCD4-4991-BDF1-34EFEF5A490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2283F29-F235-4821-9025-BE5400F1A94F}"/>
              </a:ext>
            </a:extLst>
          </p:cNvPr>
          <p:cNvSpPr>
            <a:spLocks noGrp="1"/>
          </p:cNvSpPr>
          <p:nvPr>
            <p:ph type="dt" sz="half" idx="10"/>
          </p:nvPr>
        </p:nvSpPr>
        <p:spPr/>
        <p:txBody>
          <a:bodyPr/>
          <a:lstStyle/>
          <a:p>
            <a:fld id="{BB94BD9E-553B-41C9-A83F-8A793570F2A5}" type="datetimeFigureOut">
              <a:rPr lang="en-US" smtClean="0"/>
              <a:t>9/20/2019</a:t>
            </a:fld>
            <a:endParaRPr lang="en-US"/>
          </a:p>
        </p:txBody>
      </p:sp>
      <p:sp>
        <p:nvSpPr>
          <p:cNvPr id="6" name="Footer Placeholder 5">
            <a:extLst>
              <a:ext uri="{FF2B5EF4-FFF2-40B4-BE49-F238E27FC236}">
                <a16:creationId xmlns:a16="http://schemas.microsoft.com/office/drawing/2014/main" id="{27FDA407-A730-4A07-BE65-BCFF9B537F7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9DB7AC2-DF5E-4446-9A28-EBBA05CA1B52}"/>
              </a:ext>
            </a:extLst>
          </p:cNvPr>
          <p:cNvSpPr>
            <a:spLocks noGrp="1"/>
          </p:cNvSpPr>
          <p:nvPr>
            <p:ph type="sldNum" sz="quarter" idx="12"/>
          </p:nvPr>
        </p:nvSpPr>
        <p:spPr/>
        <p:txBody>
          <a:bodyPr/>
          <a:lstStyle/>
          <a:p>
            <a:fld id="{0FF7937C-332E-458E-BF74-B94E15079707}" type="slidenum">
              <a:rPr lang="en-US" smtClean="0"/>
              <a:t>‹#›</a:t>
            </a:fld>
            <a:endParaRPr lang="en-US"/>
          </a:p>
        </p:txBody>
      </p:sp>
    </p:spTree>
    <p:extLst>
      <p:ext uri="{BB962C8B-B14F-4D97-AF65-F5344CB8AC3E}">
        <p14:creationId xmlns:p14="http://schemas.microsoft.com/office/powerpoint/2010/main" val="33795467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982310-A95E-49E4-839C-EE5A3F79FDF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5246853-774E-4E5F-A457-A4E82CEDFF8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B70661D-F0B8-4014-A009-7C7646D046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AF9B82B-1039-43E8-A0F4-FAE651648077}"/>
              </a:ext>
            </a:extLst>
          </p:cNvPr>
          <p:cNvSpPr>
            <a:spLocks noGrp="1"/>
          </p:cNvSpPr>
          <p:nvPr>
            <p:ph type="dt" sz="half" idx="10"/>
          </p:nvPr>
        </p:nvSpPr>
        <p:spPr/>
        <p:txBody>
          <a:bodyPr/>
          <a:lstStyle/>
          <a:p>
            <a:fld id="{BB94BD9E-553B-41C9-A83F-8A793570F2A5}" type="datetimeFigureOut">
              <a:rPr lang="en-US" smtClean="0"/>
              <a:t>9/20/2019</a:t>
            </a:fld>
            <a:endParaRPr lang="en-US"/>
          </a:p>
        </p:txBody>
      </p:sp>
      <p:sp>
        <p:nvSpPr>
          <p:cNvPr id="6" name="Footer Placeholder 5">
            <a:extLst>
              <a:ext uri="{FF2B5EF4-FFF2-40B4-BE49-F238E27FC236}">
                <a16:creationId xmlns:a16="http://schemas.microsoft.com/office/drawing/2014/main" id="{E900752F-A3DF-4EB0-A7E8-01B0DC4ACAE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0D13026-9C75-4BA5-B062-264DF162B681}"/>
              </a:ext>
            </a:extLst>
          </p:cNvPr>
          <p:cNvSpPr>
            <a:spLocks noGrp="1"/>
          </p:cNvSpPr>
          <p:nvPr>
            <p:ph type="sldNum" sz="quarter" idx="12"/>
          </p:nvPr>
        </p:nvSpPr>
        <p:spPr/>
        <p:txBody>
          <a:bodyPr/>
          <a:lstStyle/>
          <a:p>
            <a:fld id="{0FF7937C-332E-458E-BF74-B94E15079707}" type="slidenum">
              <a:rPr lang="en-US" smtClean="0"/>
              <a:t>‹#›</a:t>
            </a:fld>
            <a:endParaRPr lang="en-US"/>
          </a:p>
        </p:txBody>
      </p:sp>
    </p:spTree>
    <p:extLst>
      <p:ext uri="{BB962C8B-B14F-4D97-AF65-F5344CB8AC3E}">
        <p14:creationId xmlns:p14="http://schemas.microsoft.com/office/powerpoint/2010/main" val="31260480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21E5A54-7442-4D58-9B2B-A3FEAC62749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570A6D9-26F4-4A45-A485-ED3E78D8835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6DFC8EA-7D84-4AD5-A2D2-90F697FD5E7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94BD9E-553B-41C9-A83F-8A793570F2A5}" type="datetimeFigureOut">
              <a:rPr lang="en-US" smtClean="0"/>
              <a:t>9/20/2019</a:t>
            </a:fld>
            <a:endParaRPr lang="en-US"/>
          </a:p>
        </p:txBody>
      </p:sp>
      <p:sp>
        <p:nvSpPr>
          <p:cNvPr id="5" name="Footer Placeholder 4">
            <a:extLst>
              <a:ext uri="{FF2B5EF4-FFF2-40B4-BE49-F238E27FC236}">
                <a16:creationId xmlns:a16="http://schemas.microsoft.com/office/drawing/2014/main" id="{C6416E5C-7EFD-4AD0-928F-E65744ADB34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50ABAC5-55A8-4D75-A3F6-400EB4D6EF5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F7937C-332E-458E-BF74-B94E15079707}" type="slidenum">
              <a:rPr lang="en-US" smtClean="0"/>
              <a:t>‹#›</a:t>
            </a:fld>
            <a:endParaRPr lang="en-US"/>
          </a:p>
        </p:txBody>
      </p:sp>
    </p:spTree>
    <p:extLst>
      <p:ext uri="{BB962C8B-B14F-4D97-AF65-F5344CB8AC3E}">
        <p14:creationId xmlns:p14="http://schemas.microsoft.com/office/powerpoint/2010/main" val="40877304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8.jpg"/><Relationship Id="rId1" Type="http://schemas.openxmlformats.org/officeDocument/2006/relationships/slideLayout" Target="../slideLayouts/slideLayout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gif"/></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8.jpg"/><Relationship Id="rId1" Type="http://schemas.openxmlformats.org/officeDocument/2006/relationships/slideLayout" Target="../slideLayouts/slideLayout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gif"/></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7C7E77-D4F2-4AD3-ACA7-2FCCBBBD414F}"/>
              </a:ext>
            </a:extLst>
          </p:cNvPr>
          <p:cNvSpPr>
            <a:spLocks noGrp="1"/>
          </p:cNvSpPr>
          <p:nvPr>
            <p:ph type="title"/>
          </p:nvPr>
        </p:nvSpPr>
        <p:spPr>
          <a:xfrm>
            <a:off x="225083" y="1"/>
            <a:ext cx="11690252" cy="4754880"/>
          </a:xfrm>
        </p:spPr>
        <p:txBody>
          <a:bodyPr>
            <a:normAutofit/>
          </a:bodyPr>
          <a:lstStyle/>
          <a:p>
            <a:pPr algn="ctr"/>
            <a:r>
              <a:rPr lang="vi-VN" sz="4800" b="1" dirty="0">
                <a:solidFill>
                  <a:srgbClr val="FFC000"/>
                </a:solidFill>
              </a:rPr>
              <a:t>Chào mừng quý thầy cô về dự chuyên đề: </a:t>
            </a:r>
            <a:br>
              <a:rPr lang="vi-VN" dirty="0"/>
            </a:br>
            <a:br>
              <a:rPr lang="vi-VN" dirty="0"/>
            </a:br>
            <a:r>
              <a:rPr lang="vi-VN" sz="4000" dirty="0">
                <a:solidFill>
                  <a:srgbClr val="FF0000"/>
                </a:solidFill>
              </a:rPr>
              <a:t>“Sử dụng kĩ thuật dạy học tích cực vào </a:t>
            </a:r>
            <a:br>
              <a:rPr lang="vi-VN" sz="4000" dirty="0">
                <a:solidFill>
                  <a:srgbClr val="FF0000"/>
                </a:solidFill>
              </a:rPr>
            </a:br>
            <a:r>
              <a:rPr lang="vi-VN" sz="4000" dirty="0">
                <a:solidFill>
                  <a:srgbClr val="FF0000"/>
                </a:solidFill>
              </a:rPr>
              <a:t>giảng dạy văn bản Thạch Sanh”</a:t>
            </a:r>
            <a:r>
              <a:rPr lang="vi-VN" sz="4000" dirty="0"/>
              <a:t>               </a:t>
            </a:r>
            <a:br>
              <a:rPr lang="vi-VN" dirty="0"/>
            </a:br>
            <a:r>
              <a:rPr lang="vi-VN" dirty="0"/>
              <a:t>                                             </a:t>
            </a:r>
            <a:br>
              <a:rPr lang="vi-VN" dirty="0"/>
            </a:br>
            <a:r>
              <a:rPr lang="vi-VN" dirty="0"/>
              <a:t>                                                 </a:t>
            </a:r>
            <a:r>
              <a:rPr lang="vi-VN" sz="2700" dirty="0">
                <a:solidFill>
                  <a:schemeClr val="accent1">
                    <a:lumMod val="75000"/>
                  </a:schemeClr>
                </a:solidFill>
              </a:rPr>
              <a:t>GV: Nguyễn Thị Minh Thư</a:t>
            </a:r>
            <a:endParaRPr lang="en-US" sz="2700" dirty="0">
              <a:solidFill>
                <a:schemeClr val="accent1">
                  <a:lumMod val="75000"/>
                </a:schemeClr>
              </a:solidFill>
            </a:endParaRPr>
          </a:p>
        </p:txBody>
      </p:sp>
    </p:spTree>
    <p:extLst>
      <p:ext uri="{BB962C8B-B14F-4D97-AF65-F5344CB8AC3E}">
        <p14:creationId xmlns:p14="http://schemas.microsoft.com/office/powerpoint/2010/main" val="25937730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7C78EB-7E35-4BAB-B9C9-BEF95D7C1FA1}"/>
              </a:ext>
            </a:extLst>
          </p:cNvPr>
          <p:cNvSpPr>
            <a:spLocks noGrp="1"/>
          </p:cNvSpPr>
          <p:nvPr>
            <p:ph type="title"/>
          </p:nvPr>
        </p:nvSpPr>
        <p:spPr>
          <a:xfrm>
            <a:off x="838200" y="365126"/>
            <a:ext cx="10515600" cy="872832"/>
          </a:xfrm>
        </p:spPr>
        <p:txBody>
          <a:bodyPr/>
          <a:lstStyle/>
          <a:p>
            <a:pPr algn="ctr"/>
            <a:r>
              <a:rPr lang="vi-VN" b="1" dirty="0">
                <a:solidFill>
                  <a:srgbClr val="FF0000"/>
                </a:solidFill>
              </a:rPr>
              <a:t>4/Các sự kiện chính</a:t>
            </a:r>
            <a:endParaRPr lang="en-US" b="1" dirty="0">
              <a:solidFill>
                <a:srgbClr val="FF0000"/>
              </a:solidFill>
            </a:endParaRPr>
          </a:p>
        </p:txBody>
      </p:sp>
      <p:sp>
        <p:nvSpPr>
          <p:cNvPr id="3" name="Content Placeholder 2">
            <a:extLst>
              <a:ext uri="{FF2B5EF4-FFF2-40B4-BE49-F238E27FC236}">
                <a16:creationId xmlns:a16="http://schemas.microsoft.com/office/drawing/2014/main" id="{9E27DD1E-6EB5-4AAA-B5AC-CEAFB15D0E9E}"/>
              </a:ext>
            </a:extLst>
          </p:cNvPr>
          <p:cNvSpPr>
            <a:spLocks noGrp="1"/>
          </p:cNvSpPr>
          <p:nvPr>
            <p:ph idx="1"/>
          </p:nvPr>
        </p:nvSpPr>
        <p:spPr>
          <a:xfrm>
            <a:off x="838200" y="1083212"/>
            <a:ext cx="10515600" cy="5093751"/>
          </a:xfrm>
        </p:spPr>
        <p:txBody>
          <a:bodyPr>
            <a:normAutofit fontScale="85000" lnSpcReduction="20000"/>
          </a:bodyPr>
          <a:lstStyle/>
          <a:p>
            <a:pPr marL="514350" indent="-514350">
              <a:lnSpc>
                <a:spcPct val="150000"/>
              </a:lnSpc>
              <a:buAutoNum type="arabicParenBoth"/>
            </a:pPr>
            <a:r>
              <a:rPr lang="vi-VN" dirty="0">
                <a:solidFill>
                  <a:srgbClr val="C00000"/>
                </a:solidFill>
                <a:latin typeface="+mj-lt"/>
              </a:rPr>
              <a:t>Thạch Sanh ra đời, lớn lên được học võ và các phép thần thông</a:t>
            </a:r>
          </a:p>
          <a:p>
            <a:pPr marL="514350" indent="-514350">
              <a:lnSpc>
                <a:spcPct val="150000"/>
              </a:lnSpc>
              <a:buAutoNum type="arabicParenBoth"/>
            </a:pPr>
            <a:r>
              <a:rPr lang="vi-VN" dirty="0">
                <a:solidFill>
                  <a:srgbClr val="C00000"/>
                </a:solidFill>
                <a:latin typeface="+mj-lt"/>
              </a:rPr>
              <a:t>Thạch Sanh kết nghĩa anh em với Lí Thông và bị Lí Thông lừa đi chết thay cho mình</a:t>
            </a:r>
          </a:p>
          <a:p>
            <a:pPr marL="514350" indent="-514350">
              <a:lnSpc>
                <a:spcPct val="150000"/>
              </a:lnSpc>
              <a:buAutoNum type="arabicParenBoth"/>
            </a:pPr>
            <a:r>
              <a:rPr lang="vi-VN" dirty="0">
                <a:solidFill>
                  <a:srgbClr val="C00000"/>
                </a:solidFill>
                <a:latin typeface="+mj-lt"/>
              </a:rPr>
              <a:t>Thạch Sanh diệt chằn tinh bị Lí Thông cướp công</a:t>
            </a:r>
          </a:p>
          <a:p>
            <a:pPr marL="514350" indent="-514350">
              <a:lnSpc>
                <a:spcPct val="150000"/>
              </a:lnSpc>
              <a:buAutoNum type="arabicParenBoth"/>
            </a:pPr>
            <a:r>
              <a:rPr lang="vi-VN" dirty="0">
                <a:solidFill>
                  <a:srgbClr val="C00000"/>
                </a:solidFill>
                <a:latin typeface="+mj-lt"/>
              </a:rPr>
              <a:t>Thạch Sanh diệt đại bàng, cứu công chúa bị Lí Thông cướp công, tự cứu mình và con trai vua Thủy Tề</a:t>
            </a:r>
          </a:p>
          <a:p>
            <a:pPr marL="514350" indent="-514350">
              <a:lnSpc>
                <a:spcPct val="150000"/>
              </a:lnSpc>
              <a:buAutoNum type="arabicParenBoth"/>
            </a:pPr>
            <a:r>
              <a:rPr lang="vi-VN" dirty="0">
                <a:solidFill>
                  <a:srgbClr val="C00000"/>
                </a:solidFill>
                <a:latin typeface="+mj-lt"/>
              </a:rPr>
              <a:t>Thạch Sanh được giải oan, kết hôn với công chúa</a:t>
            </a:r>
          </a:p>
          <a:p>
            <a:pPr marL="514350" indent="-514350">
              <a:lnSpc>
                <a:spcPct val="150000"/>
              </a:lnSpc>
              <a:buAutoNum type="arabicParenBoth"/>
            </a:pPr>
            <a:r>
              <a:rPr lang="vi-VN" dirty="0">
                <a:solidFill>
                  <a:srgbClr val="C00000"/>
                </a:solidFill>
                <a:latin typeface="+mj-lt"/>
              </a:rPr>
              <a:t>Thạch Sanh thu phục 18 nước chư hầu, được vua nhường ngôi, mẹ con Lí Thông bị trừng phạt</a:t>
            </a:r>
            <a:endParaRPr lang="en-US" dirty="0">
              <a:solidFill>
                <a:srgbClr val="C00000"/>
              </a:solidFill>
              <a:latin typeface="+mj-lt"/>
            </a:endParaRPr>
          </a:p>
        </p:txBody>
      </p:sp>
    </p:spTree>
    <p:extLst>
      <p:ext uri="{BB962C8B-B14F-4D97-AF65-F5344CB8AC3E}">
        <p14:creationId xmlns:p14="http://schemas.microsoft.com/office/powerpoint/2010/main" val="26952334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F45F59E-7B5A-4A6B-A981-C2BA4EE90348}"/>
              </a:ext>
            </a:extLst>
          </p:cNvPr>
          <p:cNvSpPr>
            <a:spLocks noGrp="1"/>
          </p:cNvSpPr>
          <p:nvPr>
            <p:ph sz="half" idx="1"/>
          </p:nvPr>
        </p:nvSpPr>
        <p:spPr>
          <a:xfrm>
            <a:off x="424068" y="221974"/>
            <a:ext cx="7103165" cy="6414052"/>
          </a:xfrm>
        </p:spPr>
        <p:txBody>
          <a:bodyPr>
            <a:normAutofit/>
          </a:bodyPr>
          <a:lstStyle/>
          <a:p>
            <a:pPr marL="0" indent="0">
              <a:buNone/>
            </a:pPr>
            <a:r>
              <a:rPr lang="vi-VN" dirty="0">
                <a:latin typeface="Times New Roman" panose="02020603050405020304" pitchFamily="18" charset="0"/>
                <a:cs typeface="Times New Roman" panose="02020603050405020304" pitchFamily="18" charset="0"/>
              </a:rPr>
              <a:t>	</a:t>
            </a:r>
          </a:p>
          <a:p>
            <a:pPr marL="0" indent="0" algn="just">
              <a:buNone/>
            </a:pPr>
            <a:r>
              <a:rPr lang="vi-VN" sz="2600" dirty="0">
                <a:latin typeface="Times New Roman" panose="02020603050405020304" pitchFamily="18" charset="0"/>
                <a:cs typeface="Times New Roman" panose="02020603050405020304" pitchFamily="18" charset="0"/>
              </a:rPr>
              <a:t>	Ngày xưa ở quận Cao Bình có hai vợ chồng ông lão tuổi đã già mà vẫn chưa có con.Tuy nhà nghèo, hằng ngày phải lên rừng chặt củi để đổi lấy gạo nuôi thân, họ vẫn thường giúp mọi người.Thấy họ tốt bụng, Ngọc Hoàng bèn sai thái tử xuống đầu thai làm con.Từ đó người vợ có mang, nhưng đã qua mấy năm mà không sinh nở. Rồi người chồng lâm bệnh chết.Mãi về sau người vợ mới sinh được một cậu con trai.</a:t>
            </a:r>
          </a:p>
          <a:p>
            <a:pPr marL="0" indent="0" algn="just">
              <a:buNone/>
            </a:pPr>
            <a:r>
              <a:rPr lang="vi-VN" sz="2600" dirty="0">
                <a:latin typeface="Times New Roman" panose="02020603050405020304" pitchFamily="18" charset="0"/>
                <a:cs typeface="Times New Roman" panose="02020603050405020304" pitchFamily="18" charset="0"/>
              </a:rPr>
              <a:t>	Khi cậu bé vừa khôn lớn thì mẹ chết. Cậu sống lủi thủi trong túp lều cũ dựng dưới gốc đa, cả gia tài chỉ có một lưỡi búa của cha để lại.Người ta gọi cậu là Thạch Sanh.Năm Thạch Sanh bắt đầu biết dùng búa, Ngọc Hoàng sai thiên thần xuống dạy cho đủ các môn võ nghệ và mọi phép thần thông.</a:t>
            </a:r>
            <a:endParaRPr lang="en-US" sz="2600" dirty="0">
              <a:latin typeface="Times New Roman" panose="02020603050405020304" pitchFamily="18" charset="0"/>
              <a:cs typeface="Times New Roman" panose="02020603050405020304" pitchFamily="18" charset="0"/>
            </a:endParaRPr>
          </a:p>
          <a:p>
            <a:pPr marL="0" indent="0">
              <a:buNone/>
            </a:pPr>
            <a:endParaRPr lang="en-US" dirty="0"/>
          </a:p>
        </p:txBody>
      </p:sp>
      <p:pic>
        <p:nvPicPr>
          <p:cNvPr id="6" name="Content Placeholder 5">
            <a:extLst>
              <a:ext uri="{FF2B5EF4-FFF2-40B4-BE49-F238E27FC236}">
                <a16:creationId xmlns:a16="http://schemas.microsoft.com/office/drawing/2014/main" id="{D352FACC-BC20-4281-8AC5-4C66992BF782}"/>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527233" y="556591"/>
            <a:ext cx="4399723" cy="5724939"/>
          </a:xfrm>
        </p:spPr>
      </p:pic>
      <p:cxnSp>
        <p:nvCxnSpPr>
          <p:cNvPr id="8" name="Straight Connector 7">
            <a:extLst>
              <a:ext uri="{FF2B5EF4-FFF2-40B4-BE49-F238E27FC236}">
                <a16:creationId xmlns:a16="http://schemas.microsoft.com/office/drawing/2014/main" id="{22C193D3-2B71-45A9-A984-84B18C9D3356}"/>
              </a:ext>
            </a:extLst>
          </p:cNvPr>
          <p:cNvCxnSpPr/>
          <p:nvPr/>
        </p:nvCxnSpPr>
        <p:spPr>
          <a:xfrm>
            <a:off x="530086" y="1842052"/>
            <a:ext cx="822960"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13" name="Straight Connector 12">
            <a:extLst>
              <a:ext uri="{FF2B5EF4-FFF2-40B4-BE49-F238E27FC236}">
                <a16:creationId xmlns:a16="http://schemas.microsoft.com/office/drawing/2014/main" id="{56A18644-72CE-4CFD-BE37-FDD533EBB839}"/>
              </a:ext>
            </a:extLst>
          </p:cNvPr>
          <p:cNvCxnSpPr/>
          <p:nvPr/>
        </p:nvCxnSpPr>
        <p:spPr>
          <a:xfrm>
            <a:off x="1643270" y="1842052"/>
            <a:ext cx="4306956"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15" name="Straight Connector 14">
            <a:extLst>
              <a:ext uri="{FF2B5EF4-FFF2-40B4-BE49-F238E27FC236}">
                <a16:creationId xmlns:a16="http://schemas.microsoft.com/office/drawing/2014/main" id="{BC7069EF-B1ED-4034-9738-B3466AF603EA}"/>
              </a:ext>
            </a:extLst>
          </p:cNvPr>
          <p:cNvCxnSpPr/>
          <p:nvPr/>
        </p:nvCxnSpPr>
        <p:spPr>
          <a:xfrm>
            <a:off x="3604591" y="2226365"/>
            <a:ext cx="3048000"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17" name="Straight Connector 16">
            <a:extLst>
              <a:ext uri="{FF2B5EF4-FFF2-40B4-BE49-F238E27FC236}">
                <a16:creationId xmlns:a16="http://schemas.microsoft.com/office/drawing/2014/main" id="{64F14786-5BA5-428B-B49F-841C4704CE75}"/>
              </a:ext>
            </a:extLst>
          </p:cNvPr>
          <p:cNvCxnSpPr/>
          <p:nvPr/>
        </p:nvCxnSpPr>
        <p:spPr>
          <a:xfrm>
            <a:off x="941566" y="2531165"/>
            <a:ext cx="1139025"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19" name="Straight Connector 18">
            <a:extLst>
              <a:ext uri="{FF2B5EF4-FFF2-40B4-BE49-F238E27FC236}">
                <a16:creationId xmlns:a16="http://schemas.microsoft.com/office/drawing/2014/main" id="{45C1E273-A4E3-4C65-AE0B-936B3289A2AA}"/>
              </a:ext>
            </a:extLst>
          </p:cNvPr>
          <p:cNvCxnSpPr/>
          <p:nvPr/>
        </p:nvCxnSpPr>
        <p:spPr>
          <a:xfrm>
            <a:off x="2411896" y="2531165"/>
            <a:ext cx="489005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A0144EE-0C5F-4F51-A532-125F10F5E4F6}"/>
              </a:ext>
            </a:extLst>
          </p:cNvPr>
          <p:cNvCxnSpPr/>
          <p:nvPr/>
        </p:nvCxnSpPr>
        <p:spPr>
          <a:xfrm>
            <a:off x="530086" y="2941983"/>
            <a:ext cx="164592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F1DD06F-0AC6-4900-A369-87CE270DD0D6}"/>
              </a:ext>
            </a:extLst>
          </p:cNvPr>
          <p:cNvCxnSpPr/>
          <p:nvPr/>
        </p:nvCxnSpPr>
        <p:spPr>
          <a:xfrm>
            <a:off x="662609" y="3273287"/>
            <a:ext cx="429370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418A8082-6524-4996-A281-9A708ED8C4B0}"/>
              </a:ext>
            </a:extLst>
          </p:cNvPr>
          <p:cNvCxnSpPr>
            <a:cxnSpLocks/>
          </p:cNvCxnSpPr>
          <p:nvPr/>
        </p:nvCxnSpPr>
        <p:spPr>
          <a:xfrm>
            <a:off x="1963971" y="5883965"/>
            <a:ext cx="556326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9035B5CE-B4CF-4102-B5FA-B38A7E2BAE6D}"/>
              </a:ext>
            </a:extLst>
          </p:cNvPr>
          <p:cNvCxnSpPr>
            <a:cxnSpLocks/>
          </p:cNvCxnSpPr>
          <p:nvPr/>
        </p:nvCxnSpPr>
        <p:spPr>
          <a:xfrm>
            <a:off x="530086" y="6281530"/>
            <a:ext cx="642730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1D393DD0-6331-4BD2-A058-A648157CFADC}"/>
              </a:ext>
            </a:extLst>
          </p:cNvPr>
          <p:cNvCxnSpPr/>
          <p:nvPr/>
        </p:nvCxnSpPr>
        <p:spPr>
          <a:xfrm>
            <a:off x="662609" y="5113867"/>
            <a:ext cx="480121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B5E87B3B-3CEE-46BB-BA16-602678071874}"/>
              </a:ext>
            </a:extLst>
          </p:cNvPr>
          <p:cNvCxnSpPr/>
          <p:nvPr/>
        </p:nvCxnSpPr>
        <p:spPr>
          <a:xfrm>
            <a:off x="3127022" y="4775200"/>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66D81950-BD40-428D-B2B4-50AB1F301A48}"/>
              </a:ext>
            </a:extLst>
          </p:cNvPr>
          <p:cNvCxnSpPr/>
          <p:nvPr/>
        </p:nvCxnSpPr>
        <p:spPr>
          <a:xfrm>
            <a:off x="3183467" y="4786489"/>
            <a:ext cx="3680177"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8740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strVal val="#ppt_x"/>
                                          </p:val>
                                        </p:tav>
                                        <p:tav tm="100000">
                                          <p:val>
                                            <p:strVal val="#ppt_x"/>
                                          </p:val>
                                        </p:tav>
                                      </p:tavLst>
                                    </p:anim>
                                    <p:anim calcmode="lin" valueType="num">
                                      <p:cBhvr>
                                        <p:cTn id="2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barn(inVertical)">
                                      <p:cBhvr>
                                        <p:cTn id="34" dur="500"/>
                                        <p:tgtEl>
                                          <p:spTgt spid="15"/>
                                        </p:tgtEl>
                                      </p:cBhvr>
                                    </p:animEffec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1000"/>
                                        <p:tgtEl>
                                          <p:spTgt spid="17"/>
                                        </p:tgtEl>
                                      </p:cBhvr>
                                    </p:animEffect>
                                    <p:anim calcmode="lin" valueType="num">
                                      <p:cBhvr>
                                        <p:cTn id="40" dur="1000" fill="hold"/>
                                        <p:tgtEl>
                                          <p:spTgt spid="17"/>
                                        </p:tgtEl>
                                        <p:attrNameLst>
                                          <p:attrName>ppt_x</p:attrName>
                                        </p:attrNameLst>
                                      </p:cBhvr>
                                      <p:tavLst>
                                        <p:tav tm="0">
                                          <p:val>
                                            <p:strVal val="#ppt_x"/>
                                          </p:val>
                                        </p:tav>
                                        <p:tav tm="100000">
                                          <p:val>
                                            <p:strVal val="#ppt_x"/>
                                          </p:val>
                                        </p:tav>
                                      </p:tavLst>
                                    </p:anim>
                                    <p:anim calcmode="lin" valueType="num">
                                      <p:cBhvr>
                                        <p:cTn id="41"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fade">
                                      <p:cBhvr>
                                        <p:cTn id="46" dur="1000"/>
                                        <p:tgtEl>
                                          <p:spTgt spid="19"/>
                                        </p:tgtEl>
                                      </p:cBhvr>
                                    </p:animEffect>
                                    <p:anim calcmode="lin" valueType="num">
                                      <p:cBhvr>
                                        <p:cTn id="47" dur="1000" fill="hold"/>
                                        <p:tgtEl>
                                          <p:spTgt spid="19"/>
                                        </p:tgtEl>
                                        <p:attrNameLst>
                                          <p:attrName>ppt_x</p:attrName>
                                        </p:attrNameLst>
                                      </p:cBhvr>
                                      <p:tavLst>
                                        <p:tav tm="0">
                                          <p:val>
                                            <p:strVal val="#ppt_x"/>
                                          </p:val>
                                        </p:tav>
                                        <p:tav tm="100000">
                                          <p:val>
                                            <p:strVal val="#ppt_x"/>
                                          </p:val>
                                        </p:tav>
                                      </p:tavLst>
                                    </p:anim>
                                    <p:anim calcmode="lin" valueType="num">
                                      <p:cBhvr>
                                        <p:cTn id="48"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nodeType="clickEffect">
                                  <p:stCondLst>
                                    <p:cond delay="0"/>
                                  </p:stCondLst>
                                  <p:childTnLst>
                                    <p:set>
                                      <p:cBhvr>
                                        <p:cTn id="52" dur="1" fill="hold">
                                          <p:stCondLst>
                                            <p:cond delay="0"/>
                                          </p:stCondLst>
                                        </p:cTn>
                                        <p:tgtEl>
                                          <p:spTgt spid="21"/>
                                        </p:tgtEl>
                                        <p:attrNameLst>
                                          <p:attrName>style.visibility</p:attrName>
                                        </p:attrNameLst>
                                      </p:cBhvr>
                                      <p:to>
                                        <p:strVal val="visible"/>
                                      </p:to>
                                    </p:set>
                                    <p:animEffect transition="in" filter="fade">
                                      <p:cBhvr>
                                        <p:cTn id="53" dur="1000"/>
                                        <p:tgtEl>
                                          <p:spTgt spid="21"/>
                                        </p:tgtEl>
                                      </p:cBhvr>
                                    </p:animEffect>
                                    <p:anim calcmode="lin" valueType="num">
                                      <p:cBhvr>
                                        <p:cTn id="54" dur="1000" fill="hold"/>
                                        <p:tgtEl>
                                          <p:spTgt spid="21"/>
                                        </p:tgtEl>
                                        <p:attrNameLst>
                                          <p:attrName>ppt_x</p:attrName>
                                        </p:attrNameLst>
                                      </p:cBhvr>
                                      <p:tavLst>
                                        <p:tav tm="0">
                                          <p:val>
                                            <p:strVal val="#ppt_x"/>
                                          </p:val>
                                        </p:tav>
                                        <p:tav tm="100000">
                                          <p:val>
                                            <p:strVal val="#ppt_x"/>
                                          </p:val>
                                        </p:tav>
                                      </p:tavLst>
                                    </p:anim>
                                    <p:anim calcmode="lin" valueType="num">
                                      <p:cBhvr>
                                        <p:cTn id="55"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16" presetClass="entr" presetSubtype="21" fill="hold" nodeType="clickEffect">
                                  <p:stCondLst>
                                    <p:cond delay="0"/>
                                  </p:stCondLst>
                                  <p:childTnLst>
                                    <p:set>
                                      <p:cBhvr>
                                        <p:cTn id="59" dur="1" fill="hold">
                                          <p:stCondLst>
                                            <p:cond delay="0"/>
                                          </p:stCondLst>
                                        </p:cTn>
                                        <p:tgtEl>
                                          <p:spTgt spid="23"/>
                                        </p:tgtEl>
                                        <p:attrNameLst>
                                          <p:attrName>style.visibility</p:attrName>
                                        </p:attrNameLst>
                                      </p:cBhvr>
                                      <p:to>
                                        <p:strVal val="visible"/>
                                      </p:to>
                                    </p:set>
                                    <p:animEffect transition="in" filter="barn(inVertical)">
                                      <p:cBhvr>
                                        <p:cTn id="60" dur="500"/>
                                        <p:tgtEl>
                                          <p:spTgt spid="23"/>
                                        </p:tgtEl>
                                      </p:cBhvr>
                                    </p:animEffect>
                                  </p:childTnLst>
                                </p:cTn>
                              </p:par>
                            </p:childTnLst>
                          </p:cTn>
                        </p:par>
                      </p:childTnLst>
                    </p:cTn>
                  </p:par>
                  <p:par>
                    <p:cTn id="61" fill="hold">
                      <p:stCondLst>
                        <p:cond delay="indefinite"/>
                      </p:stCondLst>
                      <p:childTnLst>
                        <p:par>
                          <p:cTn id="62" fill="hold">
                            <p:stCondLst>
                              <p:cond delay="0"/>
                            </p:stCondLst>
                            <p:childTnLst>
                              <p:par>
                                <p:cTn id="63" presetID="42" presetClass="entr" presetSubtype="0" fill="hold" nodeType="click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42" presetClass="entr" presetSubtype="0" fill="hold" nodeType="click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fade">
                                      <p:cBhvr>
                                        <p:cTn id="72" dur="1000"/>
                                        <p:tgtEl>
                                          <p:spTgt spid="28"/>
                                        </p:tgtEl>
                                      </p:cBhvr>
                                    </p:animEffect>
                                    <p:anim calcmode="lin" valueType="num">
                                      <p:cBhvr>
                                        <p:cTn id="73" dur="1000" fill="hold"/>
                                        <p:tgtEl>
                                          <p:spTgt spid="28"/>
                                        </p:tgtEl>
                                        <p:attrNameLst>
                                          <p:attrName>ppt_x</p:attrName>
                                        </p:attrNameLst>
                                      </p:cBhvr>
                                      <p:tavLst>
                                        <p:tav tm="0">
                                          <p:val>
                                            <p:strVal val="#ppt_x"/>
                                          </p:val>
                                        </p:tav>
                                        <p:tav tm="100000">
                                          <p:val>
                                            <p:strVal val="#ppt_x"/>
                                          </p:val>
                                        </p:tav>
                                      </p:tavLst>
                                    </p:anim>
                                    <p:anim calcmode="lin" valueType="num">
                                      <p:cBhvr>
                                        <p:cTn id="74"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BC1697-7299-4DD1-B13C-C919F24A3053}"/>
              </a:ext>
            </a:extLst>
          </p:cNvPr>
          <p:cNvSpPr>
            <a:spLocks noGrp="1"/>
          </p:cNvSpPr>
          <p:nvPr>
            <p:ph type="title"/>
          </p:nvPr>
        </p:nvSpPr>
        <p:spPr>
          <a:xfrm>
            <a:off x="838200" y="119270"/>
            <a:ext cx="10515600" cy="569843"/>
          </a:xfrm>
        </p:spPr>
        <p:txBody>
          <a:bodyPr>
            <a:noAutofit/>
          </a:bodyPr>
          <a:lstStyle/>
          <a:p>
            <a:pPr algn="ctr"/>
            <a:r>
              <a:rPr lang="vi-VN" sz="2800" b="1" dirty="0">
                <a:solidFill>
                  <a:srgbClr val="FF0000"/>
                </a:solidFill>
              </a:rPr>
              <a:t>Chọn đáp án đúng nhất trong các câu sau:</a:t>
            </a:r>
            <a:endParaRPr lang="en-US" sz="2800" b="1" dirty="0">
              <a:solidFill>
                <a:srgbClr val="FF0000"/>
              </a:solidFill>
            </a:endParaRPr>
          </a:p>
        </p:txBody>
      </p:sp>
      <p:sp>
        <p:nvSpPr>
          <p:cNvPr id="10" name="Content Placeholder 9">
            <a:extLst>
              <a:ext uri="{FF2B5EF4-FFF2-40B4-BE49-F238E27FC236}">
                <a16:creationId xmlns:a16="http://schemas.microsoft.com/office/drawing/2014/main" id="{C395E730-2D9A-478A-A5D0-9F2D1862DBD9}"/>
              </a:ext>
            </a:extLst>
          </p:cNvPr>
          <p:cNvSpPr>
            <a:spLocks noGrp="1"/>
          </p:cNvSpPr>
          <p:nvPr>
            <p:ph idx="1"/>
          </p:nvPr>
        </p:nvSpPr>
        <p:spPr>
          <a:xfrm>
            <a:off x="970670" y="689113"/>
            <a:ext cx="10705515" cy="5618230"/>
          </a:xfrm>
        </p:spPr>
        <p:txBody>
          <a:bodyPr>
            <a:normAutofit fontScale="92500" lnSpcReduction="10000"/>
          </a:bodyPr>
          <a:lstStyle/>
          <a:p>
            <a:pPr marL="0" indent="0" eaLnBrk="0" fontAlgn="base" hangingPunct="0">
              <a:lnSpc>
                <a:spcPct val="150000"/>
              </a:lnSpc>
              <a:spcBef>
                <a:spcPct val="0"/>
              </a:spcBef>
              <a:spcAft>
                <a:spcPct val="0"/>
              </a:spcAft>
              <a:buNone/>
              <a:tabLst>
                <a:tab pos="206375" algn="l"/>
                <a:tab pos="457200" algn="l"/>
              </a:tabLst>
            </a:pPr>
            <a:r>
              <a:rPr lang="en-US" sz="2200" b="1" dirty="0" err="1">
                <a:latin typeface="Times New Roman" panose="02020603050405020304" pitchFamily="18" charset="0"/>
                <a:cs typeface="Times New Roman" panose="02020603050405020304" pitchFamily="18" charset="0"/>
              </a:rPr>
              <a:t>Câu</a:t>
            </a:r>
            <a:r>
              <a:rPr lang="en-US" sz="2200" b="1" dirty="0">
                <a:latin typeface="Times New Roman" panose="02020603050405020304" pitchFamily="18" charset="0"/>
                <a:cs typeface="Times New Roman" panose="02020603050405020304" pitchFamily="18" charset="0"/>
              </a:rPr>
              <a:t> 1. </a:t>
            </a:r>
            <a:r>
              <a:rPr lang="en-US" sz="2200" i="1" dirty="0" err="1">
                <a:latin typeface="Times New Roman" panose="02020603050405020304" pitchFamily="18" charset="0"/>
                <a:cs typeface="Times New Roman" panose="02020603050405020304" pitchFamily="18" charset="0"/>
              </a:rPr>
              <a:t>Nhận</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xét</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nào</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nêu</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chính</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xác</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về</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nguồn</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gốc</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xuất</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thân</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của</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Thạch</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Sanh</a:t>
            </a:r>
            <a:r>
              <a:rPr lang="vi-VN" sz="2200" i="1" dirty="0">
                <a:latin typeface="Times New Roman" panose="02020603050405020304" pitchFamily="18" charset="0"/>
                <a:cs typeface="Times New Roman" panose="02020603050405020304" pitchFamily="18" charset="0"/>
              </a:rPr>
              <a:t>?</a:t>
            </a:r>
            <a:endParaRPr lang="en-US" sz="2200" i="1" dirty="0">
              <a:latin typeface="Times New Roman" panose="02020603050405020304" pitchFamily="18" charset="0"/>
              <a:cs typeface="Times New Roman" panose="02020603050405020304" pitchFamily="18" charset="0"/>
            </a:endParaRPr>
          </a:p>
          <a:p>
            <a:pPr marL="0" lvl="0" indent="0" eaLnBrk="0" fontAlgn="base" hangingPunct="0">
              <a:lnSpc>
                <a:spcPct val="150000"/>
              </a:lnSpc>
              <a:spcBef>
                <a:spcPct val="0"/>
              </a:spcBef>
              <a:spcAft>
                <a:spcPct val="0"/>
              </a:spcAft>
              <a:buNone/>
              <a:tabLst>
                <a:tab pos="206375" algn="l"/>
                <a:tab pos="457200" algn="l"/>
              </a:tabLst>
            </a:pPr>
            <a:r>
              <a:rPr lang="vi-VN" altLang="en-US" sz="2200" dirty="0">
                <a:latin typeface="Times New Roman" panose="02020603050405020304" pitchFamily="18" charset="0"/>
                <a:ea typeface=".VnTime" charset="0"/>
                <a:cs typeface="Times New Roman" panose="02020603050405020304" pitchFamily="18" charset="0"/>
              </a:rPr>
              <a:t>A. Từ thế giới thần linh</a:t>
            </a:r>
          </a:p>
          <a:p>
            <a:pPr marL="0" lvl="0" indent="0" eaLnBrk="0" fontAlgn="base" hangingPunct="0">
              <a:lnSpc>
                <a:spcPct val="150000"/>
              </a:lnSpc>
              <a:spcBef>
                <a:spcPct val="0"/>
              </a:spcBef>
              <a:spcAft>
                <a:spcPct val="0"/>
              </a:spcAft>
              <a:buNone/>
              <a:tabLst>
                <a:tab pos="206375" algn="l"/>
                <a:tab pos="457200" algn="l"/>
              </a:tabLst>
            </a:pPr>
            <a:r>
              <a:rPr lang="vi-VN" altLang="en-US" sz="2200" dirty="0">
                <a:latin typeface="Times New Roman" panose="02020603050405020304" pitchFamily="18" charset="0"/>
                <a:ea typeface=".VnTime" charset="0"/>
                <a:cs typeface="Times New Roman" panose="02020603050405020304" pitchFamily="18" charset="0"/>
              </a:rPr>
              <a:t>B. Từ những người chịu nhiều đau khổ</a:t>
            </a:r>
          </a:p>
          <a:p>
            <a:pPr marL="0" lvl="0" indent="0" eaLnBrk="0" fontAlgn="base" hangingPunct="0">
              <a:lnSpc>
                <a:spcPct val="150000"/>
              </a:lnSpc>
              <a:spcBef>
                <a:spcPct val="0"/>
              </a:spcBef>
              <a:spcAft>
                <a:spcPct val="0"/>
              </a:spcAft>
              <a:buNone/>
              <a:tabLst>
                <a:tab pos="206375" algn="l"/>
                <a:tab pos="457200" algn="l"/>
              </a:tabLst>
            </a:pPr>
            <a:r>
              <a:rPr lang="vi-VN" altLang="en-US" sz="2200" dirty="0">
                <a:latin typeface="Times New Roman" panose="02020603050405020304" pitchFamily="18" charset="0"/>
                <a:ea typeface=".VnTime" charset="0"/>
                <a:cs typeface="Times New Roman" panose="02020603050405020304" pitchFamily="18" charset="0"/>
              </a:rPr>
              <a:t>C. Từ chú bé mồ côi</a:t>
            </a:r>
          </a:p>
          <a:p>
            <a:pPr marL="0" lvl="0" indent="0" eaLnBrk="0" fontAlgn="base" hangingPunct="0">
              <a:lnSpc>
                <a:spcPct val="150000"/>
              </a:lnSpc>
              <a:spcBef>
                <a:spcPct val="0"/>
              </a:spcBef>
              <a:spcAft>
                <a:spcPct val="0"/>
              </a:spcAft>
              <a:buNone/>
              <a:tabLst>
                <a:tab pos="206375" algn="l"/>
                <a:tab pos="457200" algn="l"/>
              </a:tabLst>
            </a:pPr>
            <a:r>
              <a:rPr lang="vi-VN" altLang="en-US" sz="2200" dirty="0">
                <a:latin typeface="Times New Roman" panose="02020603050405020304" pitchFamily="18" charset="0"/>
                <a:ea typeface=".VnTime" charset="0"/>
                <a:cs typeface="Times New Roman" panose="02020603050405020304" pitchFamily="18" charset="0"/>
              </a:rPr>
              <a:t>D. Từ những người nông dân bình thường</a:t>
            </a:r>
            <a:endParaRPr lang="vi-VN" altLang="en-US" sz="2400" b="1" dirty="0">
              <a:latin typeface="Times New Roman" panose="02020603050405020304" pitchFamily="18" charset="0"/>
              <a:ea typeface=".VnTime" charset="0"/>
              <a:cs typeface="Times New Roman" panose="02020603050405020304" pitchFamily="18" charset="0"/>
            </a:endParaRPr>
          </a:p>
          <a:p>
            <a:pPr marL="0" lvl="0" indent="0" eaLnBrk="0" fontAlgn="base" hangingPunct="0">
              <a:lnSpc>
                <a:spcPct val="150000"/>
              </a:lnSpc>
              <a:spcBef>
                <a:spcPct val="0"/>
              </a:spcBef>
              <a:spcAft>
                <a:spcPct val="0"/>
              </a:spcAft>
              <a:buNone/>
              <a:tabLst>
                <a:tab pos="206375" algn="l"/>
                <a:tab pos="457200" algn="l"/>
              </a:tabLst>
            </a:pPr>
            <a:r>
              <a:rPr lang="en-US" altLang="en-US" sz="2400" b="1" dirty="0" err="1">
                <a:latin typeface="Times New Roman" panose="02020603050405020304" pitchFamily="18" charset="0"/>
                <a:ea typeface=".VnTime" charset="0"/>
                <a:cs typeface="Times New Roman" panose="02020603050405020304" pitchFamily="18" charset="0"/>
              </a:rPr>
              <a:t>Câu</a:t>
            </a:r>
            <a:r>
              <a:rPr lang="en-US" altLang="en-US" sz="2400" b="1" dirty="0">
                <a:latin typeface="Times New Roman" panose="02020603050405020304" pitchFamily="18" charset="0"/>
                <a:ea typeface=".VnTime" charset="0"/>
                <a:cs typeface="Times New Roman" panose="02020603050405020304" pitchFamily="18" charset="0"/>
              </a:rPr>
              <a:t> 2. </a:t>
            </a:r>
            <a:r>
              <a:rPr lang="en-US" altLang="en-US" sz="2400" i="1" dirty="0" err="1">
                <a:latin typeface="Times New Roman" panose="02020603050405020304" pitchFamily="18" charset="0"/>
                <a:ea typeface=".VnTime" charset="0"/>
                <a:cs typeface="Times New Roman" panose="02020603050405020304" pitchFamily="18" charset="0"/>
              </a:rPr>
              <a:t>Tác</a:t>
            </a:r>
            <a:r>
              <a:rPr lang="en-US" altLang="en-US" sz="2400" i="1" dirty="0">
                <a:latin typeface="Times New Roman" panose="02020603050405020304" pitchFamily="18" charset="0"/>
                <a:ea typeface=".VnTime" charset="0"/>
                <a:cs typeface="Times New Roman" panose="02020603050405020304" pitchFamily="18" charset="0"/>
              </a:rPr>
              <a:t> </a:t>
            </a:r>
            <a:r>
              <a:rPr lang="en-US" altLang="en-US" sz="2400" i="1" dirty="0" err="1">
                <a:latin typeface="Times New Roman" panose="02020603050405020304" pitchFamily="18" charset="0"/>
                <a:ea typeface=".VnTime" charset="0"/>
                <a:cs typeface="Times New Roman" panose="02020603050405020304" pitchFamily="18" charset="0"/>
              </a:rPr>
              <a:t>giả</a:t>
            </a:r>
            <a:r>
              <a:rPr lang="en-US" altLang="en-US" sz="2400" i="1" dirty="0">
                <a:latin typeface="Times New Roman" panose="02020603050405020304" pitchFamily="18" charset="0"/>
                <a:ea typeface=".VnTime" charset="0"/>
                <a:cs typeface="Times New Roman" panose="02020603050405020304" pitchFamily="18" charset="0"/>
              </a:rPr>
              <a:t> </a:t>
            </a:r>
            <a:r>
              <a:rPr lang="en-US" altLang="en-US" sz="2400" i="1" dirty="0" err="1">
                <a:latin typeface="Times New Roman" panose="02020603050405020304" pitchFamily="18" charset="0"/>
                <a:ea typeface=".VnTime" charset="0"/>
                <a:cs typeface="Times New Roman" panose="02020603050405020304" pitchFamily="18" charset="0"/>
              </a:rPr>
              <a:t>dân</a:t>
            </a:r>
            <a:r>
              <a:rPr lang="en-US" altLang="en-US" sz="2400" i="1" dirty="0">
                <a:latin typeface="Times New Roman" panose="02020603050405020304" pitchFamily="18" charset="0"/>
                <a:ea typeface=".VnTime" charset="0"/>
                <a:cs typeface="Times New Roman" panose="02020603050405020304" pitchFamily="18" charset="0"/>
              </a:rPr>
              <a:t> </a:t>
            </a:r>
            <a:r>
              <a:rPr lang="en-US" altLang="en-US" sz="2400" i="1" dirty="0" err="1">
                <a:latin typeface="Times New Roman" panose="02020603050405020304" pitchFamily="18" charset="0"/>
                <a:ea typeface=".VnTime" charset="0"/>
                <a:cs typeface="Times New Roman" panose="02020603050405020304" pitchFamily="18" charset="0"/>
              </a:rPr>
              <a:t>gian</a:t>
            </a:r>
            <a:r>
              <a:rPr lang="en-US" altLang="en-US" sz="2400" i="1" dirty="0">
                <a:latin typeface="Times New Roman" panose="02020603050405020304" pitchFamily="18" charset="0"/>
                <a:ea typeface=".VnTime" charset="0"/>
                <a:cs typeface="Times New Roman" panose="02020603050405020304" pitchFamily="18" charset="0"/>
              </a:rPr>
              <a:t> </a:t>
            </a:r>
            <a:r>
              <a:rPr lang="en-US" altLang="en-US" sz="2400" i="1" dirty="0" err="1">
                <a:latin typeface="Times New Roman" panose="02020603050405020304" pitchFamily="18" charset="0"/>
                <a:ea typeface=".VnTime" charset="0"/>
                <a:cs typeface="Times New Roman" panose="02020603050405020304" pitchFamily="18" charset="0"/>
              </a:rPr>
              <a:t>kể</a:t>
            </a:r>
            <a:r>
              <a:rPr lang="en-US" altLang="en-US" sz="2400" i="1" dirty="0">
                <a:latin typeface="Times New Roman" panose="02020603050405020304" pitchFamily="18" charset="0"/>
                <a:ea typeface=".VnTime" charset="0"/>
                <a:cs typeface="Times New Roman" panose="02020603050405020304" pitchFamily="18" charset="0"/>
              </a:rPr>
              <a:t> </a:t>
            </a:r>
            <a:r>
              <a:rPr lang="en-US" altLang="en-US" sz="2400" i="1" dirty="0" err="1">
                <a:latin typeface="Times New Roman" panose="02020603050405020304" pitchFamily="18" charset="0"/>
                <a:ea typeface=".VnTime" charset="0"/>
                <a:cs typeface="Times New Roman" panose="02020603050405020304" pitchFamily="18" charset="0"/>
              </a:rPr>
              <a:t>về</a:t>
            </a:r>
            <a:r>
              <a:rPr lang="en-US" altLang="en-US" sz="2400" i="1" dirty="0">
                <a:latin typeface="Times New Roman" panose="02020603050405020304" pitchFamily="18" charset="0"/>
                <a:ea typeface=".VnTime" charset="0"/>
                <a:cs typeface="Times New Roman" panose="02020603050405020304" pitchFamily="18" charset="0"/>
              </a:rPr>
              <a:t> </a:t>
            </a:r>
            <a:r>
              <a:rPr lang="en-US" altLang="en-US" sz="2400" i="1" dirty="0" err="1">
                <a:latin typeface="Times New Roman" panose="02020603050405020304" pitchFamily="18" charset="0"/>
                <a:ea typeface=".VnTime" charset="0"/>
                <a:cs typeface="Times New Roman" panose="02020603050405020304" pitchFamily="18" charset="0"/>
              </a:rPr>
              <a:t>sự</a:t>
            </a:r>
            <a:r>
              <a:rPr lang="en-US" altLang="en-US" sz="2400" i="1" dirty="0">
                <a:latin typeface="Times New Roman" panose="02020603050405020304" pitchFamily="18" charset="0"/>
                <a:ea typeface=".VnTime" charset="0"/>
                <a:cs typeface="Times New Roman" panose="02020603050405020304" pitchFamily="18" charset="0"/>
              </a:rPr>
              <a:t> ra </a:t>
            </a:r>
            <a:r>
              <a:rPr lang="en-US" altLang="en-US" sz="2400" i="1" dirty="0" err="1">
                <a:latin typeface="Times New Roman" panose="02020603050405020304" pitchFamily="18" charset="0"/>
                <a:ea typeface=".VnTime" charset="0"/>
                <a:cs typeface="Times New Roman" panose="02020603050405020304" pitchFamily="18" charset="0"/>
              </a:rPr>
              <a:t>đời</a:t>
            </a:r>
            <a:r>
              <a:rPr lang="en-US" altLang="en-US" sz="2400" i="1" dirty="0">
                <a:latin typeface="Times New Roman" panose="02020603050405020304" pitchFamily="18" charset="0"/>
                <a:ea typeface=".VnTime" charset="0"/>
                <a:cs typeface="Times New Roman" panose="02020603050405020304" pitchFamily="18" charset="0"/>
              </a:rPr>
              <a:t> </a:t>
            </a:r>
            <a:r>
              <a:rPr lang="en-US" altLang="en-US" sz="2400" i="1" dirty="0" err="1">
                <a:latin typeface="Times New Roman" panose="02020603050405020304" pitchFamily="18" charset="0"/>
                <a:ea typeface=".VnTime" charset="0"/>
                <a:cs typeface="Times New Roman" panose="02020603050405020304" pitchFamily="18" charset="0"/>
              </a:rPr>
              <a:t>và</a:t>
            </a:r>
            <a:r>
              <a:rPr lang="en-US" altLang="en-US" sz="2400" i="1" dirty="0">
                <a:latin typeface="Times New Roman" panose="02020603050405020304" pitchFamily="18" charset="0"/>
                <a:ea typeface=".VnTime" charset="0"/>
                <a:cs typeface="Times New Roman" panose="02020603050405020304" pitchFamily="18" charset="0"/>
              </a:rPr>
              <a:t> l</a:t>
            </a:r>
            <a:r>
              <a:rPr lang="vi-VN" altLang="en-US" sz="2400" i="1" dirty="0">
                <a:latin typeface="Times New Roman" panose="02020603050405020304" pitchFamily="18" charset="0"/>
                <a:ea typeface=".VnTime" charset="0"/>
                <a:cs typeface="Times New Roman" panose="02020603050405020304" pitchFamily="18" charset="0"/>
              </a:rPr>
              <a:t>ớ</a:t>
            </a:r>
            <a:r>
              <a:rPr lang="en-US" altLang="en-US" sz="2400" i="1" dirty="0">
                <a:latin typeface="Times New Roman" panose="02020603050405020304" pitchFamily="18" charset="0"/>
                <a:ea typeface=".VnTime" charset="0"/>
                <a:cs typeface="Times New Roman" panose="02020603050405020304" pitchFamily="18" charset="0"/>
              </a:rPr>
              <a:t>n </a:t>
            </a:r>
            <a:r>
              <a:rPr lang="en-US" altLang="en-US" sz="2400" i="1" dirty="0" err="1">
                <a:latin typeface="Times New Roman" panose="02020603050405020304" pitchFamily="18" charset="0"/>
                <a:ea typeface=".VnTime" charset="0"/>
                <a:cs typeface="Times New Roman" panose="02020603050405020304" pitchFamily="18" charset="0"/>
              </a:rPr>
              <a:t>lên</a:t>
            </a:r>
            <a:r>
              <a:rPr lang="en-US" altLang="en-US" sz="2400" i="1" dirty="0">
                <a:latin typeface="Times New Roman" panose="02020603050405020304" pitchFamily="18" charset="0"/>
                <a:ea typeface=".VnTime" charset="0"/>
                <a:cs typeface="Times New Roman" panose="02020603050405020304" pitchFamily="18" charset="0"/>
              </a:rPr>
              <a:t> </a:t>
            </a:r>
            <a:r>
              <a:rPr lang="en-US" altLang="en-US" sz="2400" i="1" dirty="0" err="1">
                <a:latin typeface="Times New Roman" panose="02020603050405020304" pitchFamily="18" charset="0"/>
                <a:ea typeface=".VnTime" charset="0"/>
                <a:cs typeface="Times New Roman" panose="02020603050405020304" pitchFamily="18" charset="0"/>
              </a:rPr>
              <a:t>của</a:t>
            </a:r>
            <a:r>
              <a:rPr lang="en-US" altLang="en-US" sz="2400" i="1" dirty="0">
                <a:latin typeface="Times New Roman" panose="02020603050405020304" pitchFamily="18" charset="0"/>
                <a:ea typeface=".VnTime" charset="0"/>
                <a:cs typeface="Times New Roman" panose="02020603050405020304" pitchFamily="18" charset="0"/>
              </a:rPr>
              <a:t> </a:t>
            </a:r>
            <a:r>
              <a:rPr lang="en-US" altLang="en-US" sz="2400" i="1" dirty="0" err="1">
                <a:latin typeface="Times New Roman" panose="02020603050405020304" pitchFamily="18" charset="0"/>
                <a:ea typeface=".VnTime" charset="0"/>
                <a:cs typeface="Times New Roman" panose="02020603050405020304" pitchFamily="18" charset="0"/>
              </a:rPr>
              <a:t>Thạch</a:t>
            </a:r>
            <a:r>
              <a:rPr lang="en-US" altLang="en-US" sz="2400" i="1" dirty="0">
                <a:latin typeface="Times New Roman" panose="02020603050405020304" pitchFamily="18" charset="0"/>
                <a:ea typeface=".VnTime" charset="0"/>
                <a:cs typeface="Times New Roman" panose="02020603050405020304" pitchFamily="18" charset="0"/>
              </a:rPr>
              <a:t> </a:t>
            </a:r>
            <a:r>
              <a:rPr lang="en-US" altLang="en-US" sz="2400" i="1" dirty="0" err="1">
                <a:latin typeface="Times New Roman" panose="02020603050405020304" pitchFamily="18" charset="0"/>
                <a:ea typeface=".VnTime" charset="0"/>
                <a:cs typeface="Times New Roman" panose="02020603050405020304" pitchFamily="18" charset="0"/>
              </a:rPr>
              <a:t>Sanh</a:t>
            </a:r>
            <a:r>
              <a:rPr lang="en-US" altLang="en-US" sz="2400" i="1" dirty="0">
                <a:latin typeface="Times New Roman" panose="02020603050405020304" pitchFamily="18" charset="0"/>
                <a:ea typeface=".VnTime" charset="0"/>
                <a:cs typeface="Times New Roman" panose="02020603050405020304" pitchFamily="18" charset="0"/>
              </a:rPr>
              <a:t> </a:t>
            </a:r>
            <a:r>
              <a:rPr lang="en-US" altLang="en-US" sz="2400" i="1" dirty="0" err="1">
                <a:latin typeface="Times New Roman" panose="02020603050405020304" pitchFamily="18" charset="0"/>
                <a:ea typeface=".VnTime" charset="0"/>
                <a:cs typeface="Times New Roman" panose="02020603050405020304" pitchFamily="18" charset="0"/>
              </a:rPr>
              <a:t>trong</a:t>
            </a:r>
            <a:r>
              <a:rPr lang="en-US" altLang="en-US" sz="2400" i="1" dirty="0">
                <a:latin typeface="Times New Roman" panose="02020603050405020304" pitchFamily="18" charset="0"/>
                <a:ea typeface=".VnTime" charset="0"/>
                <a:cs typeface="Times New Roman" panose="02020603050405020304" pitchFamily="18" charset="0"/>
              </a:rPr>
              <a:t> </a:t>
            </a:r>
            <a:r>
              <a:rPr lang="en-US" altLang="en-US" sz="2400" i="1" dirty="0" err="1">
                <a:latin typeface="Times New Roman" panose="02020603050405020304" pitchFamily="18" charset="0"/>
                <a:ea typeface=".VnTime" charset="0"/>
                <a:cs typeface="Times New Roman" panose="02020603050405020304" pitchFamily="18" charset="0"/>
              </a:rPr>
              <a:t>mối</a:t>
            </a:r>
            <a:r>
              <a:rPr lang="en-US" altLang="en-US" sz="2400" i="1" dirty="0">
                <a:latin typeface="Times New Roman" panose="02020603050405020304" pitchFamily="18" charset="0"/>
                <a:ea typeface=".VnTime" charset="0"/>
                <a:cs typeface="Times New Roman" panose="02020603050405020304" pitchFamily="18" charset="0"/>
              </a:rPr>
              <a:t> </a:t>
            </a:r>
            <a:r>
              <a:rPr lang="en-US" altLang="en-US" sz="2400" i="1" dirty="0" err="1">
                <a:latin typeface="Times New Roman" panose="02020603050405020304" pitchFamily="18" charset="0"/>
                <a:ea typeface=".VnTime" charset="0"/>
                <a:cs typeface="Times New Roman" panose="02020603050405020304" pitchFamily="18" charset="0"/>
              </a:rPr>
              <a:t>quan</a:t>
            </a:r>
            <a:r>
              <a:rPr lang="en-US" altLang="en-US" sz="2400" i="1" dirty="0">
                <a:latin typeface="Times New Roman" panose="02020603050405020304" pitchFamily="18" charset="0"/>
                <a:ea typeface=".VnTime" charset="0"/>
                <a:cs typeface="Times New Roman" panose="02020603050405020304" pitchFamily="18" charset="0"/>
              </a:rPr>
              <a:t> </a:t>
            </a:r>
            <a:r>
              <a:rPr lang="en-US" altLang="en-US" sz="2400" i="1" dirty="0" err="1">
                <a:latin typeface="Times New Roman" panose="02020603050405020304" pitchFamily="18" charset="0"/>
                <a:ea typeface=".VnTime" charset="0"/>
                <a:cs typeface="Times New Roman" panose="02020603050405020304" pitchFamily="18" charset="0"/>
              </a:rPr>
              <a:t>hệ</a:t>
            </a:r>
            <a:r>
              <a:rPr lang="en-US" altLang="en-US" sz="2400" i="1" dirty="0">
                <a:latin typeface="Times New Roman" panose="02020603050405020304" pitchFamily="18" charset="0"/>
                <a:ea typeface=".VnTime" charset="0"/>
                <a:cs typeface="Times New Roman" panose="02020603050405020304" pitchFamily="18" charset="0"/>
              </a:rPr>
              <a:t> </a:t>
            </a:r>
            <a:r>
              <a:rPr lang="en-US" altLang="en-US" sz="2400" i="1" dirty="0" err="1">
                <a:latin typeface="Times New Roman" panose="02020603050405020304" pitchFamily="18" charset="0"/>
                <a:ea typeface=".VnTime" charset="0"/>
                <a:cs typeface="Times New Roman" panose="02020603050405020304" pitchFamily="18" charset="0"/>
              </a:rPr>
              <a:t>giữa</a:t>
            </a:r>
            <a:r>
              <a:rPr lang="en-US" altLang="en-US" sz="2400" i="1" dirty="0">
                <a:latin typeface="Times New Roman" panose="02020603050405020304" pitchFamily="18" charset="0"/>
                <a:ea typeface=".VnTime" charset="0"/>
                <a:cs typeface="Times New Roman" panose="02020603050405020304" pitchFamily="18" charset="0"/>
              </a:rPr>
              <a:t> </a:t>
            </a:r>
            <a:r>
              <a:rPr lang="en-US" altLang="en-US" sz="2400" i="1" dirty="0" err="1">
                <a:latin typeface="Times New Roman" panose="02020603050405020304" pitchFamily="18" charset="0"/>
                <a:ea typeface=".VnTime" charset="0"/>
                <a:cs typeface="Times New Roman" panose="02020603050405020304" pitchFamily="18" charset="0"/>
              </a:rPr>
              <a:t>đời</a:t>
            </a:r>
            <a:r>
              <a:rPr lang="en-US" altLang="en-US" sz="2400" i="1" dirty="0">
                <a:latin typeface="Times New Roman" panose="02020603050405020304" pitchFamily="18" charset="0"/>
                <a:ea typeface=".VnTime" charset="0"/>
                <a:cs typeface="Times New Roman" panose="02020603050405020304" pitchFamily="18" charset="0"/>
              </a:rPr>
              <a:t> </a:t>
            </a:r>
            <a:r>
              <a:rPr lang="en-US" altLang="en-US" sz="2400" i="1" dirty="0" err="1">
                <a:latin typeface="Times New Roman" panose="02020603050405020304" pitchFamily="18" charset="0"/>
                <a:ea typeface=".VnTime" charset="0"/>
                <a:cs typeface="Times New Roman" panose="02020603050405020304" pitchFamily="18" charset="0"/>
              </a:rPr>
              <a:t>sống</a:t>
            </a:r>
            <a:r>
              <a:rPr lang="en-US" altLang="en-US" sz="2400" i="1" dirty="0">
                <a:latin typeface="Times New Roman" panose="02020603050405020304" pitchFamily="18" charset="0"/>
                <a:ea typeface=".VnTime" charset="0"/>
                <a:cs typeface="Times New Roman" panose="02020603050405020304" pitchFamily="18" charset="0"/>
              </a:rPr>
              <a:t> </a:t>
            </a:r>
            <a:r>
              <a:rPr lang="en-US" altLang="en-US" sz="2400" i="1" dirty="0" err="1">
                <a:latin typeface="Times New Roman" panose="02020603050405020304" pitchFamily="18" charset="0"/>
                <a:ea typeface=".VnTime" charset="0"/>
                <a:cs typeface="Times New Roman" panose="02020603050405020304" pitchFamily="18" charset="0"/>
              </a:rPr>
              <a:t>trần</a:t>
            </a:r>
            <a:r>
              <a:rPr lang="en-US" altLang="en-US" sz="2400" i="1" dirty="0">
                <a:latin typeface="Times New Roman" panose="02020603050405020304" pitchFamily="18" charset="0"/>
                <a:ea typeface=".VnTime" charset="0"/>
                <a:cs typeface="Times New Roman" panose="02020603050405020304" pitchFamily="18" charset="0"/>
              </a:rPr>
              <a:t> </a:t>
            </a:r>
            <a:r>
              <a:rPr lang="en-US" altLang="en-US" sz="2400" i="1" dirty="0" err="1">
                <a:latin typeface="Times New Roman" panose="02020603050405020304" pitchFamily="18" charset="0"/>
                <a:ea typeface=".VnTime" charset="0"/>
                <a:cs typeface="Times New Roman" panose="02020603050405020304" pitchFamily="18" charset="0"/>
              </a:rPr>
              <a:t>thế</a:t>
            </a:r>
            <a:r>
              <a:rPr lang="en-US" altLang="en-US" sz="2400" i="1" dirty="0">
                <a:latin typeface="Times New Roman" panose="02020603050405020304" pitchFamily="18" charset="0"/>
                <a:ea typeface=".VnTime" charset="0"/>
                <a:cs typeface="Times New Roman" panose="02020603050405020304" pitchFamily="18" charset="0"/>
              </a:rPr>
              <a:t> </a:t>
            </a:r>
            <a:r>
              <a:rPr lang="en-US" altLang="en-US" sz="2400" i="1" dirty="0" err="1">
                <a:latin typeface="Times New Roman" panose="02020603050405020304" pitchFamily="18" charset="0"/>
                <a:ea typeface=".VnTime" charset="0"/>
                <a:cs typeface="Times New Roman" panose="02020603050405020304" pitchFamily="18" charset="0"/>
              </a:rPr>
              <a:t>với</a:t>
            </a:r>
            <a:r>
              <a:rPr lang="en-US" altLang="en-US" sz="2400" i="1" dirty="0">
                <a:latin typeface="Times New Roman" panose="02020603050405020304" pitchFamily="18" charset="0"/>
                <a:ea typeface=".VnTime" charset="0"/>
                <a:cs typeface="Times New Roman" panose="02020603050405020304" pitchFamily="18" charset="0"/>
              </a:rPr>
              <a:t> </a:t>
            </a:r>
            <a:r>
              <a:rPr lang="en-US" altLang="en-US" sz="2400" i="1" dirty="0" err="1">
                <a:latin typeface="Times New Roman" panose="02020603050405020304" pitchFamily="18" charset="0"/>
                <a:ea typeface=".VnTime" charset="0"/>
                <a:cs typeface="Times New Roman" panose="02020603050405020304" pitchFamily="18" charset="0"/>
              </a:rPr>
              <a:t>thế</a:t>
            </a:r>
            <a:r>
              <a:rPr lang="en-US" altLang="en-US" sz="2400" i="1" dirty="0">
                <a:latin typeface="Times New Roman" panose="02020603050405020304" pitchFamily="18" charset="0"/>
                <a:ea typeface=".VnTime" charset="0"/>
                <a:cs typeface="Times New Roman" panose="02020603050405020304" pitchFamily="18" charset="0"/>
              </a:rPr>
              <a:t> </a:t>
            </a:r>
            <a:r>
              <a:rPr lang="en-US" altLang="en-US" sz="2400" i="1" dirty="0" err="1">
                <a:latin typeface="Times New Roman" panose="02020603050405020304" pitchFamily="18" charset="0"/>
                <a:ea typeface=".VnTime" charset="0"/>
                <a:cs typeface="Times New Roman" panose="02020603050405020304" pitchFamily="18" charset="0"/>
              </a:rPr>
              <a:t>giới</a:t>
            </a:r>
            <a:r>
              <a:rPr lang="en-US" altLang="en-US" sz="2400" i="1" dirty="0">
                <a:latin typeface="Times New Roman" panose="02020603050405020304" pitchFamily="18" charset="0"/>
                <a:ea typeface=".VnTime" charset="0"/>
                <a:cs typeface="Times New Roman" panose="02020603050405020304" pitchFamily="18" charset="0"/>
              </a:rPr>
              <a:t> </a:t>
            </a:r>
            <a:r>
              <a:rPr lang="en-US" altLang="en-US" sz="2400" i="1" dirty="0" err="1">
                <a:latin typeface="Times New Roman" panose="02020603050405020304" pitchFamily="18" charset="0"/>
                <a:ea typeface=".VnTime" charset="0"/>
                <a:cs typeface="Times New Roman" panose="02020603050405020304" pitchFamily="18" charset="0"/>
              </a:rPr>
              <a:t>thần</a:t>
            </a:r>
            <a:r>
              <a:rPr lang="en-US" altLang="en-US" sz="2400" i="1" dirty="0">
                <a:latin typeface="Times New Roman" panose="02020603050405020304" pitchFamily="18" charset="0"/>
                <a:ea typeface=".VnTime" charset="0"/>
                <a:cs typeface="Times New Roman" panose="02020603050405020304" pitchFamily="18" charset="0"/>
              </a:rPr>
              <a:t> </a:t>
            </a:r>
            <a:r>
              <a:rPr lang="en-US" altLang="en-US" sz="2400" i="1" dirty="0" err="1">
                <a:latin typeface="Times New Roman" panose="02020603050405020304" pitchFamily="18" charset="0"/>
                <a:ea typeface=".VnTime" charset="0"/>
                <a:cs typeface="Times New Roman" panose="02020603050405020304" pitchFamily="18" charset="0"/>
              </a:rPr>
              <a:t>thánh</a:t>
            </a:r>
            <a:r>
              <a:rPr lang="en-US" altLang="en-US" sz="2400" i="1" dirty="0">
                <a:latin typeface="Times New Roman" panose="02020603050405020304" pitchFamily="18" charset="0"/>
                <a:ea typeface=".VnTime" charset="0"/>
                <a:cs typeface="Times New Roman" panose="02020603050405020304" pitchFamily="18" charset="0"/>
              </a:rPr>
              <a:t> </a:t>
            </a:r>
            <a:r>
              <a:rPr lang="en-US" altLang="en-US" sz="2400" i="1" dirty="0" err="1">
                <a:latin typeface="Times New Roman" panose="02020603050405020304" pitchFamily="18" charset="0"/>
                <a:ea typeface=".VnTime" charset="0"/>
                <a:cs typeface="Times New Roman" panose="02020603050405020304" pitchFamily="18" charset="0"/>
              </a:rPr>
              <a:t>nhằm</a:t>
            </a:r>
            <a:r>
              <a:rPr lang="en-US" altLang="en-US" sz="2400" i="1" dirty="0">
                <a:latin typeface="Times New Roman" panose="02020603050405020304" pitchFamily="18" charset="0"/>
                <a:ea typeface=".VnTime" charset="0"/>
                <a:cs typeface="Times New Roman" panose="02020603050405020304" pitchFamily="18" charset="0"/>
              </a:rPr>
              <a:t> </a:t>
            </a:r>
            <a:r>
              <a:rPr lang="en-US" altLang="en-US" sz="2400" i="1" dirty="0" err="1">
                <a:latin typeface="Times New Roman" panose="02020603050405020304" pitchFamily="18" charset="0"/>
                <a:ea typeface=".VnTime" charset="0"/>
                <a:cs typeface="Times New Roman" panose="02020603050405020304" pitchFamily="18" charset="0"/>
              </a:rPr>
              <a:t>mục</a:t>
            </a:r>
            <a:r>
              <a:rPr lang="en-US" altLang="en-US" sz="2400" i="1" dirty="0">
                <a:latin typeface="Times New Roman" panose="02020603050405020304" pitchFamily="18" charset="0"/>
                <a:ea typeface=".VnTime" charset="0"/>
                <a:cs typeface="Times New Roman" panose="02020603050405020304" pitchFamily="18" charset="0"/>
              </a:rPr>
              <a:t> </a:t>
            </a:r>
            <a:r>
              <a:rPr lang="en-US" altLang="en-US" sz="2400" i="1" dirty="0" err="1">
                <a:latin typeface="Times New Roman" panose="02020603050405020304" pitchFamily="18" charset="0"/>
                <a:ea typeface=".VnTime" charset="0"/>
                <a:cs typeface="Times New Roman" panose="02020603050405020304" pitchFamily="18" charset="0"/>
              </a:rPr>
              <a:t>đích</a:t>
            </a:r>
            <a:r>
              <a:rPr lang="en-US" altLang="en-US" sz="2400" i="1" dirty="0">
                <a:latin typeface="Times New Roman" panose="02020603050405020304" pitchFamily="18" charset="0"/>
                <a:ea typeface=".VnTime" charset="0"/>
                <a:cs typeface="Times New Roman" panose="02020603050405020304" pitchFamily="18" charset="0"/>
              </a:rPr>
              <a:t> </a:t>
            </a:r>
            <a:r>
              <a:rPr lang="en-US" altLang="en-US" sz="2400" i="1" dirty="0" err="1">
                <a:latin typeface="Times New Roman" panose="02020603050405020304" pitchFamily="18" charset="0"/>
                <a:ea typeface=".VnTime" charset="0"/>
                <a:cs typeface="Times New Roman" panose="02020603050405020304" pitchFamily="18" charset="0"/>
              </a:rPr>
              <a:t>gì</a:t>
            </a:r>
            <a:r>
              <a:rPr lang="en-US" altLang="en-US" sz="2400" i="1" dirty="0">
                <a:latin typeface="Times New Roman" panose="02020603050405020304" pitchFamily="18" charset="0"/>
                <a:ea typeface=".VnTime" charset="0"/>
                <a:cs typeface="Times New Roman" panose="02020603050405020304" pitchFamily="18" charset="0"/>
              </a:rPr>
              <a:t>?</a:t>
            </a:r>
            <a:endParaRPr kumimoji="0" lang="en-US" altLang="en-US" sz="2400" b="0"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lvl="0" indent="0" eaLnBrk="0" fontAlgn="base" hangingPunct="0">
              <a:lnSpc>
                <a:spcPct val="150000"/>
              </a:lnSpc>
              <a:spcBef>
                <a:spcPct val="0"/>
              </a:spcBef>
              <a:spcAft>
                <a:spcPct val="0"/>
              </a:spcAft>
              <a:buNone/>
              <a:tabLst>
                <a:tab pos="206375" algn="l"/>
                <a:tab pos="457200" algn="l"/>
              </a:tabLst>
            </a:pPr>
            <a:r>
              <a:rPr lang="en-US" altLang="en-US" sz="2400" dirty="0" err="1">
                <a:latin typeface="Times New Roman" panose="02020603050405020304" pitchFamily="18" charset="0"/>
                <a:ea typeface=".VnTime" charset="0"/>
                <a:cs typeface="Times New Roman" panose="02020603050405020304" pitchFamily="18" charset="0"/>
              </a:rPr>
              <a:t>A.Thể</a:t>
            </a:r>
            <a:r>
              <a:rPr lang="en-US" altLang="en-US" sz="2400" dirty="0">
                <a:latin typeface="Times New Roman" panose="02020603050405020304" pitchFamily="18" charset="0"/>
                <a:ea typeface=".VnTime" charset="0"/>
                <a:cs typeface="Times New Roman" panose="02020603050405020304" pitchFamily="18" charset="0"/>
              </a:rPr>
              <a:t> </a:t>
            </a:r>
            <a:r>
              <a:rPr lang="en-US" altLang="en-US" sz="2400" dirty="0" err="1">
                <a:latin typeface="Times New Roman" panose="02020603050405020304" pitchFamily="18" charset="0"/>
                <a:ea typeface=".VnTime" charset="0"/>
                <a:cs typeface="Times New Roman" panose="02020603050405020304" pitchFamily="18" charset="0"/>
              </a:rPr>
              <a:t>hiện</a:t>
            </a:r>
            <a:r>
              <a:rPr lang="en-US" altLang="en-US" sz="2400" dirty="0">
                <a:latin typeface="Times New Roman" panose="02020603050405020304" pitchFamily="18" charset="0"/>
                <a:ea typeface=".VnTime" charset="0"/>
                <a:cs typeface="Times New Roman" panose="02020603050405020304" pitchFamily="18" charset="0"/>
              </a:rPr>
              <a:t> </a:t>
            </a:r>
            <a:r>
              <a:rPr lang="en-US" altLang="en-US" sz="2400" dirty="0" err="1">
                <a:latin typeface="Times New Roman" panose="02020603050405020304" pitchFamily="18" charset="0"/>
                <a:ea typeface=".VnTime" charset="0"/>
                <a:cs typeface="Times New Roman" panose="02020603050405020304" pitchFamily="18" charset="0"/>
              </a:rPr>
              <a:t>uớc</a:t>
            </a:r>
            <a:r>
              <a:rPr lang="en-US" altLang="en-US" sz="2400" dirty="0">
                <a:latin typeface="Times New Roman" panose="02020603050405020304" pitchFamily="18" charset="0"/>
                <a:ea typeface=".VnTime" charset="0"/>
                <a:cs typeface="Times New Roman" panose="02020603050405020304" pitchFamily="18" charset="0"/>
              </a:rPr>
              <a:t> </a:t>
            </a:r>
            <a:r>
              <a:rPr lang="en-US" altLang="en-US" sz="2400" dirty="0" err="1">
                <a:latin typeface="Times New Roman" panose="02020603050405020304" pitchFamily="18" charset="0"/>
                <a:ea typeface=".VnTime" charset="0"/>
                <a:cs typeface="Times New Roman" panose="02020603050405020304" pitchFamily="18" charset="0"/>
              </a:rPr>
              <a:t>mơ</a:t>
            </a:r>
            <a:r>
              <a:rPr lang="en-US" altLang="en-US" sz="2400" dirty="0">
                <a:latin typeface="Times New Roman" panose="02020603050405020304" pitchFamily="18" charset="0"/>
                <a:ea typeface=".VnTime" charset="0"/>
                <a:cs typeface="Times New Roman" panose="02020603050405020304" pitchFamily="18" charset="0"/>
              </a:rPr>
              <a:t> </a:t>
            </a:r>
            <a:r>
              <a:rPr lang="en-US" altLang="en-US" sz="2400" dirty="0" err="1">
                <a:latin typeface="Times New Roman" panose="02020603050405020304" pitchFamily="18" charset="0"/>
                <a:ea typeface=".VnTime" charset="0"/>
                <a:cs typeface="Times New Roman" panose="02020603050405020304" pitchFamily="18" charset="0"/>
              </a:rPr>
              <a:t>về</a:t>
            </a:r>
            <a:r>
              <a:rPr lang="en-US" altLang="en-US" sz="2400" dirty="0">
                <a:latin typeface="Times New Roman" panose="02020603050405020304" pitchFamily="18" charset="0"/>
                <a:ea typeface=".VnTime" charset="0"/>
                <a:cs typeface="Times New Roman" panose="02020603050405020304" pitchFamily="18" charset="0"/>
              </a:rPr>
              <a:t> </a:t>
            </a:r>
            <a:r>
              <a:rPr lang="en-US" altLang="en-US" sz="2400" dirty="0" err="1">
                <a:latin typeface="Times New Roman" panose="02020603050405020304" pitchFamily="18" charset="0"/>
                <a:ea typeface=".VnTime" charset="0"/>
                <a:cs typeface="Times New Roman" panose="02020603050405020304" pitchFamily="18" charset="0"/>
              </a:rPr>
              <a:t>sức</a:t>
            </a:r>
            <a:r>
              <a:rPr lang="en-US" altLang="en-US" sz="2400" dirty="0">
                <a:latin typeface="Times New Roman" panose="02020603050405020304" pitchFamily="18" charset="0"/>
                <a:ea typeface=".VnTime" charset="0"/>
                <a:cs typeface="Times New Roman" panose="02020603050405020304" pitchFamily="18" charset="0"/>
              </a:rPr>
              <a:t> </a:t>
            </a:r>
            <a:r>
              <a:rPr lang="en-US" altLang="en-US" sz="2400" dirty="0" err="1">
                <a:latin typeface="Times New Roman" panose="02020603050405020304" pitchFamily="18" charset="0"/>
                <a:ea typeface=".VnTime" charset="0"/>
                <a:cs typeface="Times New Roman" panose="02020603050405020304" pitchFamily="18" charset="0"/>
              </a:rPr>
              <a:t>mạnh</a:t>
            </a:r>
            <a:r>
              <a:rPr lang="en-US" altLang="en-US" sz="2400" dirty="0">
                <a:latin typeface="Times New Roman" panose="02020603050405020304" pitchFamily="18" charset="0"/>
                <a:ea typeface=".VnTime" charset="0"/>
                <a:cs typeface="Times New Roman" panose="02020603050405020304" pitchFamily="18" charset="0"/>
              </a:rPr>
              <a:t> </a:t>
            </a:r>
            <a:r>
              <a:rPr lang="en-US" altLang="en-US" sz="2400" dirty="0" err="1">
                <a:latin typeface="Times New Roman" panose="02020603050405020304" pitchFamily="18" charset="0"/>
                <a:ea typeface=".VnTime" charset="0"/>
                <a:cs typeface="Times New Roman" panose="02020603050405020304" pitchFamily="18" charset="0"/>
              </a:rPr>
              <a:t>thần</a:t>
            </a:r>
            <a:r>
              <a:rPr lang="en-US" altLang="en-US" sz="2400" dirty="0">
                <a:latin typeface="Times New Roman" panose="02020603050405020304" pitchFamily="18" charset="0"/>
                <a:ea typeface=".VnTime" charset="0"/>
                <a:cs typeface="Times New Roman" panose="02020603050405020304" pitchFamily="18" charset="0"/>
              </a:rPr>
              <a:t> </a:t>
            </a:r>
            <a:r>
              <a:rPr lang="en-US" altLang="en-US" sz="2400" dirty="0" err="1">
                <a:latin typeface="Times New Roman" panose="02020603050405020304" pitchFamily="18" charset="0"/>
                <a:ea typeface=".VnTime" charset="0"/>
                <a:cs typeface="Times New Roman" panose="02020603050405020304" pitchFamily="18" charset="0"/>
              </a:rPr>
              <a:t>kì</a:t>
            </a:r>
            <a:r>
              <a:rPr lang="en-US" altLang="en-US" sz="2400" dirty="0">
                <a:latin typeface="Times New Roman" panose="02020603050405020304" pitchFamily="18" charset="0"/>
                <a:ea typeface=".VnTime" charset="0"/>
                <a:cs typeface="Times New Roman" panose="02020603050405020304" pitchFamily="18" charset="0"/>
              </a:rPr>
              <a:t> </a:t>
            </a:r>
            <a:r>
              <a:rPr lang="en-US" altLang="en-US" sz="2400" dirty="0" err="1">
                <a:latin typeface="Times New Roman" panose="02020603050405020304" pitchFamily="18" charset="0"/>
                <a:ea typeface=".VnTime" charset="0"/>
                <a:cs typeface="Times New Roman" panose="02020603050405020304" pitchFamily="18" charset="0"/>
              </a:rPr>
              <a:t>để</a:t>
            </a:r>
            <a:r>
              <a:rPr lang="en-US" altLang="en-US" sz="2400" dirty="0">
                <a:latin typeface="Times New Roman" panose="02020603050405020304" pitchFamily="18" charset="0"/>
                <a:ea typeface=".VnTime" charset="0"/>
                <a:cs typeface="Times New Roman" panose="02020603050405020304" pitchFamily="18" charset="0"/>
              </a:rPr>
              <a:t> </a:t>
            </a:r>
            <a:r>
              <a:rPr lang="en-US" altLang="en-US" sz="2400" dirty="0" err="1">
                <a:latin typeface="Times New Roman" panose="02020603050405020304" pitchFamily="18" charset="0"/>
                <a:ea typeface=".VnTime" charset="0"/>
                <a:cs typeface="Times New Roman" panose="02020603050405020304" pitchFamily="18" charset="0"/>
              </a:rPr>
              <a:t>chiến</a:t>
            </a:r>
            <a:r>
              <a:rPr lang="en-US" altLang="en-US" sz="2400" dirty="0">
                <a:latin typeface="Times New Roman" panose="02020603050405020304" pitchFamily="18" charset="0"/>
                <a:ea typeface=".VnTime" charset="0"/>
                <a:cs typeface="Times New Roman" panose="02020603050405020304" pitchFamily="18" charset="0"/>
              </a:rPr>
              <a:t> </a:t>
            </a:r>
            <a:r>
              <a:rPr lang="en-US" altLang="en-US" sz="2400" dirty="0" err="1">
                <a:latin typeface="Times New Roman" panose="02020603050405020304" pitchFamily="18" charset="0"/>
                <a:ea typeface=".VnTime" charset="0"/>
                <a:cs typeface="Times New Roman" panose="02020603050405020304" pitchFamily="18" charset="0"/>
              </a:rPr>
              <a:t>thắng</a:t>
            </a:r>
            <a:r>
              <a:rPr lang="en-US" altLang="en-US" sz="2400" dirty="0">
                <a:latin typeface="Times New Roman" panose="02020603050405020304" pitchFamily="18" charset="0"/>
                <a:ea typeface=".VnTime" charset="0"/>
                <a:cs typeface="Times New Roman" panose="02020603050405020304" pitchFamily="18" charset="0"/>
              </a:rPr>
              <a:t> </a:t>
            </a:r>
            <a:r>
              <a:rPr lang="en-US" altLang="en-US" sz="2400" dirty="0" err="1">
                <a:latin typeface="Times New Roman" panose="02020603050405020304" pitchFamily="18" charset="0"/>
                <a:ea typeface=".VnTime" charset="0"/>
                <a:cs typeface="Times New Roman" panose="02020603050405020304" pitchFamily="18" charset="0"/>
              </a:rPr>
              <a:t>thiên</a:t>
            </a:r>
            <a:r>
              <a:rPr lang="en-US" altLang="en-US" sz="2400" dirty="0">
                <a:latin typeface="Times New Roman" panose="02020603050405020304" pitchFamily="18" charset="0"/>
                <a:ea typeface=".VnTime" charset="0"/>
                <a:cs typeface="Times New Roman" panose="02020603050405020304" pitchFamily="18" charset="0"/>
              </a:rPr>
              <a:t> </a:t>
            </a:r>
            <a:r>
              <a:rPr lang="en-US" altLang="en-US" sz="2400" dirty="0" err="1">
                <a:latin typeface="Times New Roman" panose="02020603050405020304" pitchFamily="18" charset="0"/>
                <a:ea typeface=".VnTime" charset="0"/>
                <a:cs typeface="Times New Roman" panose="02020603050405020304" pitchFamily="18" charset="0"/>
              </a:rPr>
              <a:t>nhiên</a:t>
            </a: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lvl="0" indent="0" eaLnBrk="0" fontAlgn="base" hangingPunct="0">
              <a:lnSpc>
                <a:spcPct val="150000"/>
              </a:lnSpc>
              <a:spcBef>
                <a:spcPct val="0"/>
              </a:spcBef>
              <a:spcAft>
                <a:spcPct val="0"/>
              </a:spcAft>
              <a:buNone/>
              <a:tabLst>
                <a:tab pos="206375" algn="l"/>
                <a:tab pos="457200" algn="l"/>
              </a:tabLst>
            </a:pPr>
            <a:r>
              <a:rPr lang="en-US" altLang="en-US" sz="2400" dirty="0">
                <a:latin typeface="Times New Roman" panose="02020603050405020304" pitchFamily="18" charset="0"/>
                <a:ea typeface=".VnTime" charset="0"/>
                <a:cs typeface="Times New Roman" panose="02020603050405020304" pitchFamily="18" charset="0"/>
              </a:rPr>
              <a:t>B. </a:t>
            </a:r>
            <a:r>
              <a:rPr lang="en-US" altLang="en-US" sz="2400" dirty="0" err="1">
                <a:latin typeface="Times New Roman" panose="02020603050405020304" pitchFamily="18" charset="0"/>
                <a:ea typeface=".VnTime" charset="0"/>
                <a:cs typeface="Times New Roman" panose="02020603050405020304" pitchFamily="18" charset="0"/>
              </a:rPr>
              <a:t>Thoả</a:t>
            </a:r>
            <a:r>
              <a:rPr lang="en-US" altLang="en-US" sz="2400" dirty="0">
                <a:latin typeface="Times New Roman" panose="02020603050405020304" pitchFamily="18" charset="0"/>
                <a:ea typeface=".VnTime" charset="0"/>
                <a:cs typeface="Times New Roman" panose="02020603050405020304" pitchFamily="18" charset="0"/>
              </a:rPr>
              <a:t> </a:t>
            </a:r>
            <a:r>
              <a:rPr lang="en-US" altLang="en-US" sz="2400" dirty="0" err="1">
                <a:latin typeface="Times New Roman" panose="02020603050405020304" pitchFamily="18" charset="0"/>
                <a:ea typeface=".VnTime" charset="0"/>
                <a:cs typeface="Times New Roman" panose="02020603050405020304" pitchFamily="18" charset="0"/>
              </a:rPr>
              <a:t>mãn</a:t>
            </a:r>
            <a:r>
              <a:rPr lang="en-US" altLang="en-US" sz="2400" dirty="0">
                <a:latin typeface="Times New Roman" panose="02020603050405020304" pitchFamily="18" charset="0"/>
                <a:ea typeface=".VnTime" charset="0"/>
                <a:cs typeface="Times New Roman" panose="02020603050405020304" pitchFamily="18" charset="0"/>
              </a:rPr>
              <a:t> </a:t>
            </a:r>
            <a:r>
              <a:rPr lang="vi-VN" altLang="en-US" sz="2400" dirty="0">
                <a:latin typeface="Times New Roman" panose="02020603050405020304" pitchFamily="18" charset="0"/>
                <a:ea typeface=".VnTime" charset="0"/>
                <a:cs typeface="Times New Roman" panose="02020603050405020304" pitchFamily="18" charset="0"/>
              </a:rPr>
              <a:t>ứ</a:t>
            </a:r>
            <a:r>
              <a:rPr lang="en-US" altLang="en-US" sz="2400" dirty="0" err="1">
                <a:latin typeface="Times New Roman" panose="02020603050405020304" pitchFamily="18" charset="0"/>
                <a:ea typeface=".VnTime" charset="0"/>
                <a:cs typeface="Times New Roman" panose="02020603050405020304" pitchFamily="18" charset="0"/>
              </a:rPr>
              <a:t>ớc</a:t>
            </a:r>
            <a:r>
              <a:rPr lang="en-US" altLang="en-US" sz="2400" dirty="0">
                <a:latin typeface="Times New Roman" panose="02020603050405020304" pitchFamily="18" charset="0"/>
                <a:ea typeface=".VnTime" charset="0"/>
                <a:cs typeface="Times New Roman" panose="02020603050405020304" pitchFamily="18" charset="0"/>
              </a:rPr>
              <a:t> </a:t>
            </a:r>
            <a:r>
              <a:rPr lang="en-US" altLang="en-US" sz="2400" dirty="0" err="1">
                <a:latin typeface="Times New Roman" panose="02020603050405020304" pitchFamily="18" charset="0"/>
                <a:ea typeface=".VnTime" charset="0"/>
                <a:cs typeface="Times New Roman" panose="02020603050405020304" pitchFamily="18" charset="0"/>
              </a:rPr>
              <a:t>mơ</a:t>
            </a:r>
            <a:r>
              <a:rPr lang="en-US" altLang="en-US" sz="2400" dirty="0">
                <a:latin typeface="Times New Roman" panose="02020603050405020304" pitchFamily="18" charset="0"/>
                <a:ea typeface=".VnTime" charset="0"/>
                <a:cs typeface="Times New Roman" panose="02020603050405020304" pitchFamily="18" charset="0"/>
              </a:rPr>
              <a:t> </a:t>
            </a:r>
            <a:r>
              <a:rPr lang="en-US" altLang="en-US" sz="2400" dirty="0" err="1">
                <a:latin typeface="Times New Roman" panose="02020603050405020304" pitchFamily="18" charset="0"/>
                <a:ea typeface=".VnTime" charset="0"/>
                <a:cs typeface="Times New Roman" panose="02020603050405020304" pitchFamily="18" charset="0"/>
              </a:rPr>
              <a:t>có</a:t>
            </a:r>
            <a:r>
              <a:rPr lang="en-US" altLang="en-US" sz="2400" dirty="0">
                <a:latin typeface="Times New Roman" panose="02020603050405020304" pitchFamily="18" charset="0"/>
                <a:ea typeface=".VnTime" charset="0"/>
                <a:cs typeface="Times New Roman" panose="02020603050405020304" pitchFamily="18" charset="0"/>
              </a:rPr>
              <a:t> </a:t>
            </a:r>
            <a:r>
              <a:rPr lang="en-US" altLang="en-US" sz="2400" dirty="0" err="1">
                <a:latin typeface="Times New Roman" panose="02020603050405020304" pitchFamily="18" charset="0"/>
                <a:ea typeface=".VnTime" charset="0"/>
                <a:cs typeface="Times New Roman" panose="02020603050405020304" pitchFamily="18" charset="0"/>
              </a:rPr>
              <a:t>sức</a:t>
            </a:r>
            <a:r>
              <a:rPr lang="en-US" altLang="en-US" sz="2400" dirty="0">
                <a:latin typeface="Times New Roman" panose="02020603050405020304" pitchFamily="18" charset="0"/>
                <a:ea typeface=".VnTime" charset="0"/>
                <a:cs typeface="Times New Roman" panose="02020603050405020304" pitchFamily="18" charset="0"/>
              </a:rPr>
              <a:t> </a:t>
            </a:r>
            <a:r>
              <a:rPr lang="en-US" altLang="en-US" sz="2400" dirty="0" err="1">
                <a:latin typeface="Times New Roman" panose="02020603050405020304" pitchFamily="18" charset="0"/>
                <a:ea typeface=".VnTime" charset="0"/>
                <a:cs typeface="Times New Roman" panose="02020603050405020304" pitchFamily="18" charset="0"/>
              </a:rPr>
              <a:t>mạnh</a:t>
            </a:r>
            <a:r>
              <a:rPr lang="en-US" altLang="en-US" sz="2400" dirty="0">
                <a:latin typeface="Times New Roman" panose="02020603050405020304" pitchFamily="18" charset="0"/>
                <a:ea typeface=".VnTime" charset="0"/>
                <a:cs typeface="Times New Roman" panose="02020603050405020304" pitchFamily="18" charset="0"/>
              </a:rPr>
              <a:t> </a:t>
            </a:r>
            <a:r>
              <a:rPr lang="en-US" altLang="en-US" sz="2400" dirty="0" err="1">
                <a:latin typeface="Times New Roman" panose="02020603050405020304" pitchFamily="18" charset="0"/>
                <a:ea typeface=".VnTime" charset="0"/>
                <a:cs typeface="Times New Roman" panose="02020603050405020304" pitchFamily="18" charset="0"/>
              </a:rPr>
              <a:t>thần</a:t>
            </a:r>
            <a:r>
              <a:rPr lang="en-US" altLang="en-US" sz="2400" dirty="0">
                <a:latin typeface="Times New Roman" panose="02020603050405020304" pitchFamily="18" charset="0"/>
                <a:ea typeface=".VnTime" charset="0"/>
                <a:cs typeface="Times New Roman" panose="02020603050405020304" pitchFamily="18" charset="0"/>
              </a:rPr>
              <a:t> </a:t>
            </a:r>
            <a:r>
              <a:rPr lang="en-US" altLang="en-US" sz="2400" dirty="0" err="1">
                <a:latin typeface="Times New Roman" panose="02020603050405020304" pitchFamily="18" charset="0"/>
                <a:ea typeface=".VnTime" charset="0"/>
                <a:cs typeface="Times New Roman" panose="02020603050405020304" pitchFamily="18" charset="0"/>
              </a:rPr>
              <a:t>kì</a:t>
            </a:r>
            <a:r>
              <a:rPr lang="en-US" altLang="en-US" sz="2400" dirty="0">
                <a:latin typeface="Times New Roman" panose="02020603050405020304" pitchFamily="18" charset="0"/>
                <a:ea typeface=".VnTime" charset="0"/>
                <a:cs typeface="Times New Roman" panose="02020603050405020304" pitchFamily="18" charset="0"/>
              </a:rPr>
              <a:t> </a:t>
            </a:r>
            <a:r>
              <a:rPr lang="en-US" altLang="en-US" sz="2400" dirty="0" err="1">
                <a:latin typeface="Times New Roman" panose="02020603050405020304" pitchFamily="18" charset="0"/>
                <a:ea typeface=".VnTime" charset="0"/>
                <a:cs typeface="Times New Roman" panose="02020603050405020304" pitchFamily="18" charset="0"/>
              </a:rPr>
              <a:t>để</a:t>
            </a:r>
            <a:r>
              <a:rPr lang="en-US" altLang="en-US" sz="2400" dirty="0">
                <a:latin typeface="Times New Roman" panose="02020603050405020304" pitchFamily="18" charset="0"/>
                <a:ea typeface=".VnTime" charset="0"/>
                <a:cs typeface="Times New Roman" panose="02020603050405020304" pitchFamily="18" charset="0"/>
              </a:rPr>
              <a:t> </a:t>
            </a:r>
            <a:r>
              <a:rPr lang="en-US" altLang="en-US" sz="2400" dirty="0" err="1">
                <a:latin typeface="Times New Roman" panose="02020603050405020304" pitchFamily="18" charset="0"/>
                <a:ea typeface=".VnTime" charset="0"/>
                <a:cs typeface="Times New Roman" panose="02020603050405020304" pitchFamily="18" charset="0"/>
              </a:rPr>
              <a:t>chiến</a:t>
            </a:r>
            <a:r>
              <a:rPr lang="en-US" altLang="en-US" sz="2400" dirty="0">
                <a:latin typeface="Times New Roman" panose="02020603050405020304" pitchFamily="18" charset="0"/>
                <a:ea typeface=".VnTime" charset="0"/>
                <a:cs typeface="Times New Roman" panose="02020603050405020304" pitchFamily="18" charset="0"/>
              </a:rPr>
              <a:t> </a:t>
            </a:r>
            <a:r>
              <a:rPr lang="en-US" altLang="en-US" sz="2400" dirty="0" err="1">
                <a:latin typeface="Times New Roman" panose="02020603050405020304" pitchFamily="18" charset="0"/>
                <a:ea typeface=".VnTime" charset="0"/>
                <a:cs typeface="Times New Roman" panose="02020603050405020304" pitchFamily="18" charset="0"/>
              </a:rPr>
              <a:t>thắng</a:t>
            </a:r>
            <a:r>
              <a:rPr lang="en-US" altLang="en-US" sz="2400" dirty="0">
                <a:latin typeface="Times New Roman" panose="02020603050405020304" pitchFamily="18" charset="0"/>
                <a:ea typeface=".VnTime" charset="0"/>
                <a:cs typeface="Times New Roman" panose="02020603050405020304" pitchFamily="18" charset="0"/>
              </a:rPr>
              <a:t> </a:t>
            </a:r>
            <a:r>
              <a:rPr lang="en-US" altLang="en-US" sz="2400" dirty="0" err="1">
                <a:latin typeface="Times New Roman" panose="02020603050405020304" pitchFamily="18" charset="0"/>
                <a:ea typeface=".VnTime" charset="0"/>
                <a:cs typeface="Times New Roman" panose="02020603050405020304" pitchFamily="18" charset="0"/>
              </a:rPr>
              <a:t>giặc</a:t>
            </a:r>
            <a:r>
              <a:rPr lang="en-US" altLang="en-US" sz="2400" dirty="0">
                <a:latin typeface="Times New Roman" panose="02020603050405020304" pitchFamily="18" charset="0"/>
                <a:ea typeface=".VnTime" charset="0"/>
                <a:cs typeface="Times New Roman" panose="02020603050405020304" pitchFamily="18" charset="0"/>
              </a:rPr>
              <a:t> </a:t>
            </a:r>
            <a:r>
              <a:rPr lang="en-US" altLang="en-US" sz="2400" dirty="0" err="1">
                <a:latin typeface="Times New Roman" panose="02020603050405020304" pitchFamily="18" charset="0"/>
                <a:ea typeface=".VnTime" charset="0"/>
                <a:cs typeface="Times New Roman" panose="02020603050405020304" pitchFamily="18" charset="0"/>
              </a:rPr>
              <a:t>ngoại</a:t>
            </a:r>
            <a:r>
              <a:rPr lang="en-US" altLang="en-US" sz="2400" dirty="0">
                <a:latin typeface="Times New Roman" panose="02020603050405020304" pitchFamily="18" charset="0"/>
                <a:ea typeface=".VnTime" charset="0"/>
                <a:cs typeface="Times New Roman" panose="02020603050405020304" pitchFamily="18" charset="0"/>
              </a:rPr>
              <a:t> </a:t>
            </a:r>
            <a:r>
              <a:rPr lang="en-US" altLang="en-US" sz="2400" dirty="0" err="1">
                <a:latin typeface="Times New Roman" panose="02020603050405020304" pitchFamily="18" charset="0"/>
                <a:ea typeface=".VnTime" charset="0"/>
                <a:cs typeface="Times New Roman" panose="02020603050405020304" pitchFamily="18" charset="0"/>
              </a:rPr>
              <a:t>xâm</a:t>
            </a:r>
            <a:r>
              <a:rPr lang="en-US" altLang="en-US" sz="2400" dirty="0">
                <a:latin typeface="Times New Roman" panose="02020603050405020304" pitchFamily="18" charset="0"/>
                <a:ea typeface=".VnTime" charset="0"/>
                <a:cs typeface="Times New Roman" panose="02020603050405020304" pitchFamily="18" charset="0"/>
              </a:rPr>
              <a:t>.</a:t>
            </a: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lvl="0" indent="0" eaLnBrk="0" fontAlgn="base" hangingPunct="0">
              <a:lnSpc>
                <a:spcPct val="150000"/>
              </a:lnSpc>
              <a:spcBef>
                <a:spcPct val="0"/>
              </a:spcBef>
              <a:spcAft>
                <a:spcPct val="0"/>
              </a:spcAft>
              <a:buNone/>
              <a:tabLst>
                <a:tab pos="206375" algn="l"/>
                <a:tab pos="457200" algn="l"/>
              </a:tabLst>
            </a:pPr>
            <a:r>
              <a:rPr lang="en-US" altLang="en-US" sz="2400" dirty="0">
                <a:latin typeface="Times New Roman" panose="02020603050405020304" pitchFamily="18" charset="0"/>
                <a:ea typeface=".VnTime" charset="0"/>
                <a:cs typeface="Times New Roman" panose="02020603050405020304" pitchFamily="18" charset="0"/>
              </a:rPr>
              <a:t>C. </a:t>
            </a:r>
            <a:r>
              <a:rPr lang="en-US" altLang="en-US" sz="2400" dirty="0" err="1">
                <a:latin typeface="Times New Roman" panose="02020603050405020304" pitchFamily="18" charset="0"/>
                <a:ea typeface=".VnTime" charset="0"/>
                <a:cs typeface="Times New Roman" panose="02020603050405020304" pitchFamily="18" charset="0"/>
              </a:rPr>
              <a:t>Thoả</a:t>
            </a:r>
            <a:r>
              <a:rPr lang="en-US" altLang="en-US" sz="2400" dirty="0">
                <a:latin typeface="Times New Roman" panose="02020603050405020304" pitchFamily="18" charset="0"/>
                <a:ea typeface=".VnTime" charset="0"/>
                <a:cs typeface="Times New Roman" panose="02020603050405020304" pitchFamily="18" charset="0"/>
              </a:rPr>
              <a:t> </a:t>
            </a:r>
            <a:r>
              <a:rPr lang="en-US" altLang="en-US" sz="2400" dirty="0" err="1">
                <a:latin typeface="Times New Roman" panose="02020603050405020304" pitchFamily="18" charset="0"/>
                <a:ea typeface=".VnTime" charset="0"/>
                <a:cs typeface="Times New Roman" panose="02020603050405020304" pitchFamily="18" charset="0"/>
              </a:rPr>
              <a:t>mãn</a:t>
            </a:r>
            <a:r>
              <a:rPr lang="en-US" altLang="en-US" sz="2400" dirty="0">
                <a:latin typeface="Times New Roman" panose="02020603050405020304" pitchFamily="18" charset="0"/>
                <a:ea typeface=".VnTime" charset="0"/>
                <a:cs typeface="Times New Roman" panose="02020603050405020304" pitchFamily="18" charset="0"/>
              </a:rPr>
              <a:t> </a:t>
            </a:r>
            <a:r>
              <a:rPr lang="en-US" altLang="en-US" sz="2400" dirty="0" err="1">
                <a:latin typeface="Times New Roman" panose="02020603050405020304" pitchFamily="18" charset="0"/>
                <a:ea typeface=".VnTime" charset="0"/>
                <a:cs typeface="Times New Roman" panose="02020603050405020304" pitchFamily="18" charset="0"/>
              </a:rPr>
              <a:t>trí</a:t>
            </a:r>
            <a:r>
              <a:rPr lang="en-US" altLang="en-US" sz="2400" dirty="0">
                <a:latin typeface="Times New Roman" panose="02020603050405020304" pitchFamily="18" charset="0"/>
                <a:ea typeface=".VnTime" charset="0"/>
                <a:cs typeface="Times New Roman" panose="02020603050405020304" pitchFamily="18" charset="0"/>
              </a:rPr>
              <a:t> </a:t>
            </a:r>
            <a:r>
              <a:rPr lang="en-US" altLang="en-US" sz="2400" dirty="0" err="1">
                <a:latin typeface="Times New Roman" panose="02020603050405020304" pitchFamily="18" charset="0"/>
                <a:ea typeface=".VnTime" charset="0"/>
                <a:cs typeface="Times New Roman" panose="02020603050405020304" pitchFamily="18" charset="0"/>
              </a:rPr>
              <a:t>tưởng</a:t>
            </a:r>
            <a:r>
              <a:rPr lang="en-US" altLang="en-US" sz="2400" dirty="0">
                <a:latin typeface="Times New Roman" panose="02020603050405020304" pitchFamily="18" charset="0"/>
                <a:ea typeface=".VnTime" charset="0"/>
                <a:cs typeface="Times New Roman" panose="02020603050405020304" pitchFamily="18" charset="0"/>
              </a:rPr>
              <a:t> </a:t>
            </a:r>
            <a:r>
              <a:rPr lang="en-US" altLang="en-US" sz="2400" dirty="0" err="1">
                <a:latin typeface="Times New Roman" panose="02020603050405020304" pitchFamily="18" charset="0"/>
                <a:ea typeface=".VnTime" charset="0"/>
                <a:cs typeface="Times New Roman" panose="02020603050405020304" pitchFamily="18" charset="0"/>
              </a:rPr>
              <a:t>tượng</a:t>
            </a:r>
            <a:r>
              <a:rPr lang="en-US" altLang="en-US" sz="2400" dirty="0">
                <a:latin typeface="Times New Roman" panose="02020603050405020304" pitchFamily="18" charset="0"/>
                <a:ea typeface=".VnTime" charset="0"/>
                <a:cs typeface="Times New Roman" panose="02020603050405020304" pitchFamily="18" charset="0"/>
              </a:rPr>
              <a:t> </a:t>
            </a:r>
            <a:r>
              <a:rPr lang="en-US" altLang="en-US" sz="2400" dirty="0" err="1">
                <a:latin typeface="Times New Roman" panose="02020603050405020304" pitchFamily="18" charset="0"/>
                <a:ea typeface=".VnTime" charset="0"/>
                <a:cs typeface="Times New Roman" panose="02020603050405020304" pitchFamily="18" charset="0"/>
              </a:rPr>
              <a:t>lãng</a:t>
            </a:r>
            <a:r>
              <a:rPr lang="en-US" altLang="en-US" sz="2400" dirty="0">
                <a:latin typeface="Times New Roman" panose="02020603050405020304" pitchFamily="18" charset="0"/>
                <a:ea typeface=".VnTime" charset="0"/>
                <a:cs typeface="Times New Roman" panose="02020603050405020304" pitchFamily="18" charset="0"/>
              </a:rPr>
              <a:t> </a:t>
            </a:r>
            <a:r>
              <a:rPr lang="en-US" altLang="en-US" sz="2400" dirty="0" err="1">
                <a:latin typeface="Times New Roman" panose="02020603050405020304" pitchFamily="18" charset="0"/>
                <a:ea typeface=".VnTime" charset="0"/>
                <a:cs typeface="Times New Roman" panose="02020603050405020304" pitchFamily="18" charset="0"/>
              </a:rPr>
              <a:t>mạn</a:t>
            </a:r>
            <a:r>
              <a:rPr lang="en-US" altLang="en-US" sz="2400" dirty="0">
                <a:latin typeface="Times New Roman" panose="02020603050405020304" pitchFamily="18" charset="0"/>
                <a:ea typeface=".VnTime" charset="0"/>
                <a:cs typeface="Times New Roman" panose="02020603050405020304" pitchFamily="18" charset="0"/>
              </a:rPr>
              <a:t>, bay </a:t>
            </a:r>
            <a:r>
              <a:rPr lang="en-US" altLang="en-US" sz="2400" dirty="0" err="1">
                <a:latin typeface="Times New Roman" panose="02020603050405020304" pitchFamily="18" charset="0"/>
                <a:ea typeface=".VnTime" charset="0"/>
                <a:cs typeface="Times New Roman" panose="02020603050405020304" pitchFamily="18" charset="0"/>
              </a:rPr>
              <a:t>bổng</a:t>
            </a:r>
            <a:r>
              <a:rPr lang="en-US" altLang="en-US" sz="2400" dirty="0">
                <a:latin typeface="Times New Roman" panose="02020603050405020304" pitchFamily="18" charset="0"/>
                <a:ea typeface=".VnTime" charset="0"/>
                <a:cs typeface="Times New Roman" panose="02020603050405020304" pitchFamily="18" charset="0"/>
              </a:rPr>
              <a:t> </a:t>
            </a:r>
            <a:r>
              <a:rPr lang="en-US" altLang="en-US" sz="2400" dirty="0" err="1">
                <a:latin typeface="Times New Roman" panose="02020603050405020304" pitchFamily="18" charset="0"/>
                <a:ea typeface=".VnTime" charset="0"/>
                <a:cs typeface="Times New Roman" panose="02020603050405020304" pitchFamily="18" charset="0"/>
              </a:rPr>
              <a:t>nhưng</a:t>
            </a:r>
            <a:r>
              <a:rPr lang="en-US" altLang="en-US" sz="2400" dirty="0">
                <a:latin typeface="Times New Roman" panose="02020603050405020304" pitchFamily="18" charset="0"/>
                <a:ea typeface=".VnTime" charset="0"/>
                <a:cs typeface="Times New Roman" panose="02020603050405020304" pitchFamily="18" charset="0"/>
              </a:rPr>
              <a:t> </a:t>
            </a:r>
            <a:r>
              <a:rPr lang="en-US" altLang="en-US" sz="2400" dirty="0" err="1">
                <a:latin typeface="Times New Roman" panose="02020603050405020304" pitchFamily="18" charset="0"/>
                <a:ea typeface=".VnTime" charset="0"/>
                <a:cs typeface="Times New Roman" panose="02020603050405020304" pitchFamily="18" charset="0"/>
              </a:rPr>
              <a:t>cũng</a:t>
            </a:r>
            <a:r>
              <a:rPr lang="en-US" altLang="en-US" sz="2400" dirty="0">
                <a:latin typeface="Times New Roman" panose="02020603050405020304" pitchFamily="18" charset="0"/>
                <a:ea typeface=".VnTime" charset="0"/>
                <a:cs typeface="Times New Roman" panose="02020603050405020304" pitchFamily="18" charset="0"/>
              </a:rPr>
              <a:t> </a:t>
            </a:r>
            <a:r>
              <a:rPr lang="en-US" altLang="en-US" sz="2400" dirty="0" err="1">
                <a:latin typeface="Times New Roman" panose="02020603050405020304" pitchFamily="18" charset="0"/>
                <a:ea typeface=".VnTime" charset="0"/>
                <a:cs typeface="Times New Roman" panose="02020603050405020304" pitchFamily="18" charset="0"/>
              </a:rPr>
              <a:t>hết</a:t>
            </a:r>
            <a:r>
              <a:rPr lang="en-US" altLang="en-US" sz="2400" dirty="0">
                <a:latin typeface="Times New Roman" panose="02020603050405020304" pitchFamily="18" charset="0"/>
                <a:ea typeface=".VnTime" charset="0"/>
                <a:cs typeface="Times New Roman" panose="02020603050405020304" pitchFamily="18" charset="0"/>
              </a:rPr>
              <a:t> </a:t>
            </a:r>
            <a:r>
              <a:rPr lang="en-US" altLang="en-US" sz="2400" dirty="0" err="1">
                <a:latin typeface="Times New Roman" panose="02020603050405020304" pitchFamily="18" charset="0"/>
                <a:ea typeface=".VnTime" charset="0"/>
                <a:cs typeface="Times New Roman" panose="02020603050405020304" pitchFamily="18" charset="0"/>
              </a:rPr>
              <a:t>sức</a:t>
            </a:r>
            <a:r>
              <a:rPr lang="en-US" altLang="en-US" sz="2400" dirty="0">
                <a:latin typeface="Times New Roman" panose="02020603050405020304" pitchFamily="18" charset="0"/>
                <a:ea typeface=".VnTime" charset="0"/>
                <a:cs typeface="Times New Roman" panose="02020603050405020304" pitchFamily="18" charset="0"/>
              </a:rPr>
              <a:t> </a:t>
            </a:r>
            <a:r>
              <a:rPr lang="en-US" altLang="en-US" sz="2400" dirty="0" err="1">
                <a:latin typeface="Times New Roman" panose="02020603050405020304" pitchFamily="18" charset="0"/>
                <a:ea typeface=".VnTime" charset="0"/>
                <a:cs typeface="Times New Roman" panose="02020603050405020304" pitchFamily="18" charset="0"/>
              </a:rPr>
              <a:t>thực</a:t>
            </a:r>
            <a:r>
              <a:rPr lang="en-US" altLang="en-US" sz="2400" dirty="0">
                <a:latin typeface="Times New Roman" panose="02020603050405020304" pitchFamily="18" charset="0"/>
                <a:ea typeface=".VnTime" charset="0"/>
                <a:cs typeface="Times New Roman" panose="02020603050405020304" pitchFamily="18" charset="0"/>
              </a:rPr>
              <a:t> </a:t>
            </a:r>
            <a:r>
              <a:rPr lang="en-US" altLang="en-US" sz="2400" dirty="0" err="1">
                <a:latin typeface="Times New Roman" panose="02020603050405020304" pitchFamily="18" charset="0"/>
                <a:ea typeface=".VnTime" charset="0"/>
                <a:cs typeface="Times New Roman" panose="02020603050405020304" pitchFamily="18" charset="0"/>
              </a:rPr>
              <a:t>tế</a:t>
            </a:r>
            <a:r>
              <a:rPr lang="en-US" altLang="en-US" sz="2400" dirty="0">
                <a:latin typeface="Times New Roman" panose="02020603050405020304" pitchFamily="18" charset="0"/>
                <a:ea typeface=".VnTime" charset="0"/>
                <a:cs typeface="Times New Roman" panose="02020603050405020304" pitchFamily="18" charset="0"/>
              </a:rPr>
              <a:t> </a:t>
            </a:r>
            <a:r>
              <a:rPr lang="en-US" altLang="en-US" sz="2400" dirty="0" err="1">
                <a:latin typeface="Times New Roman" panose="02020603050405020304" pitchFamily="18" charset="0"/>
                <a:ea typeface=".VnTime" charset="0"/>
                <a:cs typeface="Times New Roman" panose="02020603050405020304" pitchFamily="18" charset="0"/>
              </a:rPr>
              <a:t>của</a:t>
            </a:r>
            <a:r>
              <a:rPr lang="en-US" altLang="en-US" sz="2400" dirty="0">
                <a:latin typeface="Times New Roman" panose="02020603050405020304" pitchFamily="18" charset="0"/>
                <a:ea typeface=".VnTime" charset="0"/>
                <a:cs typeface="Times New Roman" panose="02020603050405020304" pitchFamily="18" charset="0"/>
              </a:rPr>
              <a:t> </a:t>
            </a:r>
            <a:r>
              <a:rPr lang="en-US" altLang="en-US" sz="2400" dirty="0" err="1">
                <a:latin typeface="Times New Roman" panose="02020603050405020304" pitchFamily="18" charset="0"/>
                <a:ea typeface=".VnTime" charset="0"/>
                <a:cs typeface="Times New Roman" panose="02020603050405020304" pitchFamily="18" charset="0"/>
              </a:rPr>
              <a:t>nhân</a:t>
            </a:r>
            <a:r>
              <a:rPr lang="en-US" altLang="en-US" sz="2400" dirty="0">
                <a:latin typeface="Times New Roman" panose="02020603050405020304" pitchFamily="18" charset="0"/>
                <a:ea typeface=".VnTime" charset="0"/>
                <a:cs typeface="Times New Roman" panose="02020603050405020304" pitchFamily="18" charset="0"/>
              </a:rPr>
              <a:t> </a:t>
            </a:r>
            <a:r>
              <a:rPr lang="en-US" altLang="en-US" sz="2400" dirty="0" err="1">
                <a:latin typeface="Times New Roman" panose="02020603050405020304" pitchFamily="18" charset="0"/>
                <a:ea typeface=".VnTime" charset="0"/>
                <a:cs typeface="Times New Roman" panose="02020603050405020304" pitchFamily="18" charset="0"/>
              </a:rPr>
              <a:t>dân</a:t>
            </a:r>
            <a:r>
              <a:rPr lang="en-US" altLang="en-US" sz="2400" dirty="0">
                <a:latin typeface="Times New Roman" panose="02020603050405020304" pitchFamily="18" charset="0"/>
                <a:ea typeface=".VnTime" charset="0"/>
                <a:cs typeface="Times New Roman" panose="02020603050405020304" pitchFamily="18" charset="0"/>
              </a:rPr>
              <a:t> </a:t>
            </a:r>
            <a:r>
              <a:rPr lang="en-US" altLang="en-US" sz="2400" dirty="0" err="1">
                <a:latin typeface="Times New Roman" panose="02020603050405020304" pitchFamily="18" charset="0"/>
                <a:ea typeface=".VnTime" charset="0"/>
                <a:cs typeface="Times New Roman" panose="02020603050405020304" pitchFamily="18" charset="0"/>
              </a:rPr>
              <a:t>trong</a:t>
            </a:r>
            <a:r>
              <a:rPr lang="en-US" altLang="en-US" sz="2400" dirty="0">
                <a:latin typeface="Times New Roman" panose="02020603050405020304" pitchFamily="18" charset="0"/>
                <a:ea typeface=".VnTime" charset="0"/>
                <a:cs typeface="Times New Roman" panose="02020603050405020304" pitchFamily="18" charset="0"/>
              </a:rPr>
              <a:t> </a:t>
            </a:r>
            <a:r>
              <a:rPr lang="en-US" altLang="en-US" sz="2400" dirty="0" err="1">
                <a:latin typeface="Times New Roman" panose="02020603050405020304" pitchFamily="18" charset="0"/>
                <a:ea typeface=".VnTime" charset="0"/>
                <a:cs typeface="Times New Roman" panose="02020603050405020304" pitchFamily="18" charset="0"/>
              </a:rPr>
              <a:t>cuộc</a:t>
            </a:r>
            <a:r>
              <a:rPr lang="en-US" altLang="en-US" sz="2400" dirty="0">
                <a:latin typeface="Times New Roman" panose="02020603050405020304" pitchFamily="18" charset="0"/>
                <a:ea typeface=".VnTime" charset="0"/>
                <a:cs typeface="Times New Roman" panose="02020603050405020304" pitchFamily="18" charset="0"/>
              </a:rPr>
              <a:t> </a:t>
            </a:r>
            <a:r>
              <a:rPr lang="en-US" altLang="en-US" sz="2400" dirty="0" err="1">
                <a:latin typeface="Times New Roman" panose="02020603050405020304" pitchFamily="18" charset="0"/>
                <a:ea typeface=".VnTime" charset="0"/>
                <a:cs typeface="Times New Roman" panose="02020603050405020304" pitchFamily="18" charset="0"/>
              </a:rPr>
              <a:t>sống</a:t>
            </a:r>
            <a:r>
              <a:rPr lang="en-US" altLang="en-US" sz="2400" dirty="0">
                <a:latin typeface="Times New Roman" panose="02020603050405020304" pitchFamily="18" charset="0"/>
                <a:ea typeface=".VnTime" charset="0"/>
                <a:cs typeface="Times New Roman" panose="02020603050405020304" pitchFamily="18" charset="0"/>
              </a:rPr>
              <a:t>.</a:t>
            </a:r>
            <a:endParaRPr lang="en-US" altLang="en-US" sz="2400" dirty="0">
              <a:latin typeface="Times New Roman" panose="02020603050405020304" pitchFamily="18" charset="0"/>
              <a:ea typeface="Times New Roman" panose="02020603050405020304" pitchFamily="18" charset="0"/>
              <a:cs typeface="Times New Roman" panose="02020603050405020304" pitchFamily="18" charset="0"/>
            </a:endParaRPr>
          </a:p>
          <a:p>
            <a:pPr marL="0" lvl="0" indent="0" eaLnBrk="0" fontAlgn="base" hangingPunct="0">
              <a:lnSpc>
                <a:spcPct val="150000"/>
              </a:lnSpc>
              <a:spcBef>
                <a:spcPct val="0"/>
              </a:spcBef>
              <a:spcAft>
                <a:spcPct val="0"/>
              </a:spcAft>
              <a:buNone/>
              <a:tabLst>
                <a:tab pos="206375" algn="l"/>
                <a:tab pos="457200" algn="l"/>
              </a:tabLst>
            </a:pPr>
            <a:r>
              <a:rPr lang="en-US" altLang="en-US" sz="2400" dirty="0" err="1">
                <a:latin typeface="Times New Roman" panose="02020603050405020304" pitchFamily="18" charset="0"/>
                <a:ea typeface="Times New Roman" panose="02020603050405020304" pitchFamily="18" charset="0"/>
                <a:cs typeface="Times New Roman" panose="02020603050405020304" pitchFamily="18" charset="0"/>
              </a:rPr>
              <a:t>D.Ca</a:t>
            </a:r>
            <a:r>
              <a:rPr lang="en-US" alt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ea typeface="Times New Roman" panose="02020603050405020304" pitchFamily="18" charset="0"/>
                <a:cs typeface="Times New Roman" panose="02020603050405020304" pitchFamily="18" charset="0"/>
              </a:rPr>
              <a:t>ngợi</a:t>
            </a:r>
            <a:r>
              <a:rPr lang="en-US" alt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ea typeface="Times New Roman" panose="02020603050405020304" pitchFamily="18" charset="0"/>
                <a:cs typeface="Times New Roman" panose="02020603050405020304" pitchFamily="18" charset="0"/>
              </a:rPr>
              <a:t>phẩm</a:t>
            </a:r>
            <a:r>
              <a:rPr lang="en-US" alt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ea typeface="Times New Roman" panose="02020603050405020304" pitchFamily="18" charset="0"/>
                <a:cs typeface="Times New Roman" panose="02020603050405020304" pitchFamily="18" charset="0"/>
              </a:rPr>
              <a:t>chất</a:t>
            </a:r>
            <a:r>
              <a:rPr lang="en-US" alt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ea typeface="Times New Roman" panose="02020603050405020304" pitchFamily="18" charset="0"/>
                <a:cs typeface="Times New Roman" panose="02020603050405020304" pitchFamily="18" charset="0"/>
              </a:rPr>
              <a:t>tài</a:t>
            </a:r>
            <a:r>
              <a:rPr lang="en-US" alt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ea typeface="Times New Roman" panose="02020603050405020304" pitchFamily="18" charset="0"/>
                <a:cs typeface="Times New Roman" panose="02020603050405020304" pitchFamily="18" charset="0"/>
              </a:rPr>
              <a:t>năng</a:t>
            </a:r>
            <a:r>
              <a:rPr lang="en-US" alt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ea typeface="Times New Roman" panose="02020603050405020304" pitchFamily="18" charset="0"/>
                <a:cs typeface="Times New Roman" panose="02020603050405020304" pitchFamily="18" charset="0"/>
              </a:rPr>
              <a:t>nhân</a:t>
            </a:r>
            <a:r>
              <a:rPr lang="en-US" alt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ea typeface="Times New Roman" panose="02020603050405020304" pitchFamily="18" charset="0"/>
                <a:cs typeface="Times New Roman" panose="02020603050405020304" pitchFamily="18" charset="0"/>
              </a:rPr>
              <a:t>vật</a:t>
            </a:r>
            <a:r>
              <a:rPr lang="en-US" alt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ea typeface="Times New Roman" panose="02020603050405020304" pitchFamily="18" charset="0"/>
                <a:cs typeface="Times New Roman" panose="02020603050405020304" pitchFamily="18" charset="0"/>
              </a:rPr>
              <a:t>cũng</a:t>
            </a:r>
            <a:r>
              <a:rPr lang="en-US" alt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ea typeface="Times New Roman" panose="02020603050405020304" pitchFamily="18" charset="0"/>
                <a:cs typeface="Times New Roman" panose="02020603050405020304" pitchFamily="18" charset="0"/>
              </a:rPr>
              <a:t>như</a:t>
            </a:r>
            <a:r>
              <a:rPr lang="en-US" alt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alt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ea typeface="Times New Roman" panose="02020603050405020304" pitchFamily="18" charset="0"/>
                <a:cs typeface="Times New Roman" panose="02020603050405020304" pitchFamily="18" charset="0"/>
              </a:rPr>
              <a:t>chính</a:t>
            </a:r>
            <a:r>
              <a:rPr lang="en-US" alt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ea typeface="Times New Roman" panose="02020603050405020304" pitchFamily="18" charset="0"/>
                <a:cs typeface="Times New Roman" panose="02020603050405020304" pitchFamily="18" charset="0"/>
              </a:rPr>
              <a:t>nhân</a:t>
            </a:r>
            <a:r>
              <a:rPr lang="en-US" alt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ea typeface="Times New Roman" panose="02020603050405020304" pitchFamily="18" charset="0"/>
                <a:cs typeface="Times New Roman" panose="02020603050405020304" pitchFamily="18" charset="0"/>
              </a:rPr>
              <a:t>dân</a:t>
            </a:r>
            <a:r>
              <a:rPr lang="en-US" altLang="en-US" sz="2400" dirty="0">
                <a:latin typeface="Times New Roman" panose="02020603050405020304" pitchFamily="18" charset="0"/>
                <a:ea typeface="Times New Roman" panose="02020603050405020304" pitchFamily="18" charset="0"/>
                <a:cs typeface="Times New Roman" panose="02020603050405020304" pitchFamily="18" charset="0"/>
              </a:rPr>
              <a:t> lao </a:t>
            </a:r>
            <a:r>
              <a:rPr lang="en-US" altLang="en-US" sz="2400" dirty="0" err="1">
                <a:latin typeface="Times New Roman" panose="02020603050405020304" pitchFamily="18" charset="0"/>
                <a:ea typeface="Times New Roman" panose="02020603050405020304" pitchFamily="18" charset="0"/>
                <a:cs typeface="Times New Roman" panose="02020603050405020304" pitchFamily="18" charset="0"/>
              </a:rPr>
              <a:t>động</a:t>
            </a: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p>
          <a:p>
            <a:endParaRPr lang="en-US" dirty="0"/>
          </a:p>
        </p:txBody>
      </p:sp>
    </p:spTree>
    <p:extLst>
      <p:ext uri="{BB962C8B-B14F-4D97-AF65-F5344CB8AC3E}">
        <p14:creationId xmlns:p14="http://schemas.microsoft.com/office/powerpoint/2010/main" val="161911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10">
                                            <p:txEl>
                                              <p:pRg st="1" end="1"/>
                                            </p:txEl>
                                          </p:spTgt>
                                        </p:tgtEl>
                                        <p:attrNameLst>
                                          <p:attrName>style.color</p:attrName>
                                        </p:attrNameLst>
                                      </p:cBhvr>
                                      <p:to>
                                        <a:schemeClr val="accent2"/>
                                      </p:to>
                                    </p:animClr>
                                    <p:animClr clrSpc="rgb" dir="cw">
                                      <p:cBhvr>
                                        <p:cTn id="7" dur="500" fill="hold"/>
                                        <p:tgtEl>
                                          <p:spTgt spid="10">
                                            <p:txEl>
                                              <p:pRg st="1" end="1"/>
                                            </p:txEl>
                                          </p:spTgt>
                                        </p:tgtEl>
                                        <p:attrNameLst>
                                          <p:attrName>fillcolor</p:attrName>
                                        </p:attrNameLst>
                                      </p:cBhvr>
                                      <p:to>
                                        <a:schemeClr val="accent2"/>
                                      </p:to>
                                    </p:animClr>
                                    <p:set>
                                      <p:cBhvr>
                                        <p:cTn id="8" dur="500" fill="hold"/>
                                        <p:tgtEl>
                                          <p:spTgt spid="10">
                                            <p:txEl>
                                              <p:pRg st="1" end="1"/>
                                            </p:txEl>
                                          </p:spTgt>
                                        </p:tgtEl>
                                        <p:attrNameLst>
                                          <p:attrName>fill.type</p:attrName>
                                        </p:attrNameLst>
                                      </p:cBhvr>
                                      <p:to>
                                        <p:strVal val="solid"/>
                                      </p:to>
                                    </p:set>
                                    <p:set>
                                      <p:cBhvr>
                                        <p:cTn id="9" dur="500" fill="hold"/>
                                        <p:tgtEl>
                                          <p:spTgt spid="10">
                                            <p:txEl>
                                              <p:pRg st="1" end="1"/>
                                            </p:txEl>
                                          </p:spTgt>
                                        </p:tgtEl>
                                        <p:attrNameLst>
                                          <p:attrName>fill.on</p:attrName>
                                        </p:attrNameLst>
                                      </p:cBhvr>
                                      <p:to>
                                        <p:strVal val="true"/>
                                      </p:to>
                                    </p:set>
                                  </p:childTnLst>
                                </p:cTn>
                              </p:par>
                            </p:childTnLst>
                          </p:cTn>
                        </p:par>
                      </p:childTnLst>
                    </p:cTn>
                  </p:par>
                  <p:par>
                    <p:cTn id="10" fill="hold">
                      <p:stCondLst>
                        <p:cond delay="indefinite"/>
                      </p:stCondLst>
                      <p:childTnLst>
                        <p:par>
                          <p:cTn id="11" fill="hold">
                            <p:stCondLst>
                              <p:cond delay="0"/>
                            </p:stCondLst>
                            <p:childTnLst>
                              <p:par>
                                <p:cTn id="12" presetID="19" presetClass="emph" presetSubtype="0" fill="hold" nodeType="clickEffect">
                                  <p:stCondLst>
                                    <p:cond delay="0"/>
                                  </p:stCondLst>
                                  <p:childTnLst>
                                    <p:animClr clrSpc="rgb" dir="cw">
                                      <p:cBhvr override="childStyle">
                                        <p:cTn id="13" dur="500" fill="hold"/>
                                        <p:tgtEl>
                                          <p:spTgt spid="10">
                                            <p:txEl>
                                              <p:pRg st="8" end="8"/>
                                            </p:txEl>
                                          </p:spTgt>
                                        </p:tgtEl>
                                        <p:attrNameLst>
                                          <p:attrName>style.color</p:attrName>
                                        </p:attrNameLst>
                                      </p:cBhvr>
                                      <p:to>
                                        <a:schemeClr val="accent2"/>
                                      </p:to>
                                    </p:animClr>
                                    <p:animClr clrSpc="rgb" dir="cw">
                                      <p:cBhvr>
                                        <p:cTn id="14" dur="500" fill="hold"/>
                                        <p:tgtEl>
                                          <p:spTgt spid="10">
                                            <p:txEl>
                                              <p:pRg st="8" end="8"/>
                                            </p:txEl>
                                          </p:spTgt>
                                        </p:tgtEl>
                                        <p:attrNameLst>
                                          <p:attrName>fillcolor</p:attrName>
                                        </p:attrNameLst>
                                      </p:cBhvr>
                                      <p:to>
                                        <a:schemeClr val="accent2"/>
                                      </p:to>
                                    </p:animClr>
                                    <p:set>
                                      <p:cBhvr>
                                        <p:cTn id="15" dur="500" fill="hold"/>
                                        <p:tgtEl>
                                          <p:spTgt spid="10">
                                            <p:txEl>
                                              <p:pRg st="8" end="8"/>
                                            </p:txEl>
                                          </p:spTgt>
                                        </p:tgtEl>
                                        <p:attrNameLst>
                                          <p:attrName>fill.type</p:attrName>
                                        </p:attrNameLst>
                                      </p:cBhvr>
                                      <p:to>
                                        <p:strVal val="solid"/>
                                      </p:to>
                                    </p:set>
                                    <p:set>
                                      <p:cBhvr>
                                        <p:cTn id="16" dur="500" fill="hold"/>
                                        <p:tgtEl>
                                          <p:spTgt spid="10">
                                            <p:txEl>
                                              <p:pRg st="8" end="8"/>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7F410D-024C-4026-B3A0-73DD208199A4}"/>
              </a:ext>
            </a:extLst>
          </p:cNvPr>
          <p:cNvSpPr>
            <a:spLocks noGrp="1"/>
          </p:cNvSpPr>
          <p:nvPr>
            <p:ph type="title"/>
          </p:nvPr>
        </p:nvSpPr>
        <p:spPr>
          <a:xfrm>
            <a:off x="838200" y="500062"/>
            <a:ext cx="10515600" cy="1325563"/>
          </a:xfrm>
        </p:spPr>
        <p:txBody>
          <a:bodyPr/>
          <a:lstStyle/>
          <a:p>
            <a:pPr algn="ctr"/>
            <a:r>
              <a:rPr lang="vi-VN" b="1" dirty="0">
                <a:solidFill>
                  <a:srgbClr val="FF0000"/>
                </a:solidFill>
              </a:rPr>
              <a:t>(!) Dặn dò </a:t>
            </a:r>
            <a:endParaRPr lang="en-US" b="1" dirty="0">
              <a:solidFill>
                <a:srgbClr val="FF0000"/>
              </a:solidFill>
            </a:endParaRPr>
          </a:p>
        </p:txBody>
      </p:sp>
      <p:sp>
        <p:nvSpPr>
          <p:cNvPr id="3" name="Content Placeholder 2">
            <a:extLst>
              <a:ext uri="{FF2B5EF4-FFF2-40B4-BE49-F238E27FC236}">
                <a16:creationId xmlns:a16="http://schemas.microsoft.com/office/drawing/2014/main" id="{3F92EED4-04C0-424B-BAD6-9ACD757280FF}"/>
              </a:ext>
            </a:extLst>
          </p:cNvPr>
          <p:cNvSpPr>
            <a:spLocks noGrp="1"/>
          </p:cNvSpPr>
          <p:nvPr>
            <p:ph idx="1"/>
          </p:nvPr>
        </p:nvSpPr>
        <p:spPr/>
        <p:txBody>
          <a:bodyPr/>
          <a:lstStyle/>
          <a:p>
            <a:pPr marL="0" indent="0">
              <a:buNone/>
            </a:pPr>
            <a:r>
              <a:rPr lang="vi-VN" b="1" dirty="0">
                <a:solidFill>
                  <a:srgbClr val="C00000"/>
                </a:solidFill>
                <a:latin typeface="Times New Roman" panose="02020603050405020304" pitchFamily="18" charset="0"/>
                <a:cs typeface="Times New Roman" panose="02020603050405020304" pitchFamily="18" charset="0"/>
              </a:rPr>
              <a:t>(!) Điền vào cột Learn (L): </a:t>
            </a:r>
            <a:r>
              <a:rPr lang="vi-VN" b="1" i="1" dirty="0">
                <a:solidFill>
                  <a:srgbClr val="C00000"/>
                </a:solidFill>
                <a:latin typeface="Times New Roman" panose="02020603050405020304" pitchFamily="18" charset="0"/>
                <a:cs typeface="Times New Roman" panose="02020603050405020304" pitchFamily="18" charset="0"/>
              </a:rPr>
              <a:t>Những điều em học được qua bài này?</a:t>
            </a:r>
          </a:p>
          <a:p>
            <a:pPr marL="0" indent="0">
              <a:buNone/>
            </a:pPr>
            <a:r>
              <a:rPr lang="vi-VN" b="1" dirty="0">
                <a:solidFill>
                  <a:srgbClr val="C00000"/>
                </a:solidFill>
                <a:latin typeface="Times New Roman" panose="02020603050405020304" pitchFamily="18" charset="0"/>
                <a:cs typeface="Times New Roman" panose="02020603050405020304" pitchFamily="18" charset="0"/>
              </a:rPr>
              <a:t>-&gt;Hạn nộp: Sau khi học xong 2 tiết của bài.</a:t>
            </a:r>
          </a:p>
          <a:p>
            <a:pPr marL="0" indent="0">
              <a:buNone/>
            </a:pPr>
            <a:endParaRPr lang="vi-VN" b="1" dirty="0">
              <a:solidFill>
                <a:srgbClr val="C00000"/>
              </a:solidFill>
              <a:latin typeface="Times New Roman" panose="02020603050405020304" pitchFamily="18" charset="0"/>
              <a:cs typeface="Times New Roman" panose="02020603050405020304" pitchFamily="18" charset="0"/>
            </a:endParaRPr>
          </a:p>
          <a:p>
            <a:pPr marL="0" indent="0">
              <a:buNone/>
            </a:pPr>
            <a:r>
              <a:rPr lang="vi-VN" b="1" dirty="0">
                <a:solidFill>
                  <a:srgbClr val="C00000"/>
                </a:solidFill>
                <a:latin typeface="Times New Roman" panose="02020603050405020304" pitchFamily="18" charset="0"/>
                <a:cs typeface="Times New Roman" panose="02020603050405020304" pitchFamily="18" charset="0"/>
              </a:rPr>
              <a:t>(!) Chuẩn bị tiết tiếp theo: </a:t>
            </a:r>
            <a:r>
              <a:rPr lang="vi-VN" b="1" i="1" dirty="0">
                <a:solidFill>
                  <a:srgbClr val="C00000"/>
                </a:solidFill>
                <a:latin typeface="Times New Roman" panose="02020603050405020304" pitchFamily="18" charset="0"/>
                <a:cs typeface="Times New Roman" panose="02020603050405020304" pitchFamily="18" charset="0"/>
              </a:rPr>
              <a:t>Thạch Sanh (Tiết 2)</a:t>
            </a:r>
          </a:p>
          <a:p>
            <a:pPr marL="0" indent="0">
              <a:buNone/>
            </a:pPr>
            <a:endParaRPr lang="vi-VN" dirty="0">
              <a:solidFill>
                <a:srgbClr val="C00000"/>
              </a:solidFill>
            </a:endParaRPr>
          </a:p>
          <a:p>
            <a:pPr marL="0" indent="0">
              <a:buNone/>
            </a:pPr>
            <a:endParaRPr lang="vi-VN" dirty="0">
              <a:solidFill>
                <a:srgbClr val="C00000"/>
              </a:solidFill>
            </a:endParaRPr>
          </a:p>
          <a:p>
            <a:pPr marL="0" indent="0">
              <a:buNone/>
            </a:pPr>
            <a:endParaRPr lang="vi-VN" dirty="0"/>
          </a:p>
        </p:txBody>
      </p:sp>
    </p:spTree>
    <p:extLst>
      <p:ext uri="{BB962C8B-B14F-4D97-AF65-F5344CB8AC3E}">
        <p14:creationId xmlns:p14="http://schemas.microsoft.com/office/powerpoint/2010/main" val="21394129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049B3E-8B4E-4FC0-97D8-3AE0AD2CD41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31ADD7B-A906-4285-AFE4-5A1CA4AC84E2}"/>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3280112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1565BD-CD6B-4E13-B3F4-50BED485E9A2}"/>
              </a:ext>
            </a:extLst>
          </p:cNvPr>
          <p:cNvSpPr/>
          <p:nvPr/>
        </p:nvSpPr>
        <p:spPr>
          <a:xfrm>
            <a:off x="2088630" y="299803"/>
            <a:ext cx="8128010" cy="6595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a:t>Ô CHỮ BÍ MẬT</a:t>
            </a:r>
            <a:endParaRPr lang="en-US" dirty="0"/>
          </a:p>
        </p:txBody>
      </p:sp>
      <p:graphicFrame>
        <p:nvGraphicFramePr>
          <p:cNvPr id="5" name="Table 5">
            <a:extLst>
              <a:ext uri="{FF2B5EF4-FFF2-40B4-BE49-F238E27FC236}">
                <a16:creationId xmlns:a16="http://schemas.microsoft.com/office/drawing/2014/main" id="{BE1BFB52-28C7-4032-B1EB-8C92FCB1297B}"/>
              </a:ext>
            </a:extLst>
          </p:cNvPr>
          <p:cNvGraphicFramePr>
            <a:graphicFrameLocks noGrp="1"/>
          </p:cNvGraphicFramePr>
          <p:nvPr>
            <p:extLst>
              <p:ext uri="{D42A27DB-BD31-4B8C-83A1-F6EECF244321}">
                <p14:modId xmlns:p14="http://schemas.microsoft.com/office/powerpoint/2010/main" val="3192094390"/>
              </p:ext>
            </p:extLst>
          </p:nvPr>
        </p:nvGraphicFramePr>
        <p:xfrm>
          <a:off x="1331842" y="1454046"/>
          <a:ext cx="9521688" cy="3522690"/>
        </p:xfrm>
        <a:graphic>
          <a:graphicData uri="http://schemas.openxmlformats.org/drawingml/2006/table">
            <a:tbl>
              <a:tblPr firstRow="1" bandRow="1">
                <a:tableStyleId>{5C22544A-7EE6-4342-B048-85BDC9FD1C3A}</a:tableStyleId>
              </a:tblPr>
              <a:tblGrid>
                <a:gridCol w="432804">
                  <a:extLst>
                    <a:ext uri="{9D8B030D-6E8A-4147-A177-3AD203B41FA5}">
                      <a16:colId xmlns:a16="http://schemas.microsoft.com/office/drawing/2014/main" val="3979346360"/>
                    </a:ext>
                  </a:extLst>
                </a:gridCol>
                <a:gridCol w="432804">
                  <a:extLst>
                    <a:ext uri="{9D8B030D-6E8A-4147-A177-3AD203B41FA5}">
                      <a16:colId xmlns:a16="http://schemas.microsoft.com/office/drawing/2014/main" val="332392348"/>
                    </a:ext>
                  </a:extLst>
                </a:gridCol>
                <a:gridCol w="432804">
                  <a:extLst>
                    <a:ext uri="{9D8B030D-6E8A-4147-A177-3AD203B41FA5}">
                      <a16:colId xmlns:a16="http://schemas.microsoft.com/office/drawing/2014/main" val="1797314569"/>
                    </a:ext>
                  </a:extLst>
                </a:gridCol>
                <a:gridCol w="432804">
                  <a:extLst>
                    <a:ext uri="{9D8B030D-6E8A-4147-A177-3AD203B41FA5}">
                      <a16:colId xmlns:a16="http://schemas.microsoft.com/office/drawing/2014/main" val="2600050746"/>
                    </a:ext>
                  </a:extLst>
                </a:gridCol>
                <a:gridCol w="432804">
                  <a:extLst>
                    <a:ext uri="{9D8B030D-6E8A-4147-A177-3AD203B41FA5}">
                      <a16:colId xmlns:a16="http://schemas.microsoft.com/office/drawing/2014/main" val="2247997903"/>
                    </a:ext>
                  </a:extLst>
                </a:gridCol>
                <a:gridCol w="432804">
                  <a:extLst>
                    <a:ext uri="{9D8B030D-6E8A-4147-A177-3AD203B41FA5}">
                      <a16:colId xmlns:a16="http://schemas.microsoft.com/office/drawing/2014/main" val="4032691990"/>
                    </a:ext>
                  </a:extLst>
                </a:gridCol>
                <a:gridCol w="432804">
                  <a:extLst>
                    <a:ext uri="{9D8B030D-6E8A-4147-A177-3AD203B41FA5}">
                      <a16:colId xmlns:a16="http://schemas.microsoft.com/office/drawing/2014/main" val="4037344680"/>
                    </a:ext>
                  </a:extLst>
                </a:gridCol>
                <a:gridCol w="432804">
                  <a:extLst>
                    <a:ext uri="{9D8B030D-6E8A-4147-A177-3AD203B41FA5}">
                      <a16:colId xmlns:a16="http://schemas.microsoft.com/office/drawing/2014/main" val="4195562921"/>
                    </a:ext>
                  </a:extLst>
                </a:gridCol>
                <a:gridCol w="432804">
                  <a:extLst>
                    <a:ext uri="{9D8B030D-6E8A-4147-A177-3AD203B41FA5}">
                      <a16:colId xmlns:a16="http://schemas.microsoft.com/office/drawing/2014/main" val="2162186344"/>
                    </a:ext>
                  </a:extLst>
                </a:gridCol>
                <a:gridCol w="432804">
                  <a:extLst>
                    <a:ext uri="{9D8B030D-6E8A-4147-A177-3AD203B41FA5}">
                      <a16:colId xmlns:a16="http://schemas.microsoft.com/office/drawing/2014/main" val="1602066410"/>
                    </a:ext>
                  </a:extLst>
                </a:gridCol>
                <a:gridCol w="432804">
                  <a:extLst>
                    <a:ext uri="{9D8B030D-6E8A-4147-A177-3AD203B41FA5}">
                      <a16:colId xmlns:a16="http://schemas.microsoft.com/office/drawing/2014/main" val="33107756"/>
                    </a:ext>
                  </a:extLst>
                </a:gridCol>
                <a:gridCol w="432804">
                  <a:extLst>
                    <a:ext uri="{9D8B030D-6E8A-4147-A177-3AD203B41FA5}">
                      <a16:colId xmlns:a16="http://schemas.microsoft.com/office/drawing/2014/main" val="2207390244"/>
                    </a:ext>
                  </a:extLst>
                </a:gridCol>
                <a:gridCol w="432804">
                  <a:extLst>
                    <a:ext uri="{9D8B030D-6E8A-4147-A177-3AD203B41FA5}">
                      <a16:colId xmlns:a16="http://schemas.microsoft.com/office/drawing/2014/main" val="1312863355"/>
                    </a:ext>
                  </a:extLst>
                </a:gridCol>
                <a:gridCol w="432804">
                  <a:extLst>
                    <a:ext uri="{9D8B030D-6E8A-4147-A177-3AD203B41FA5}">
                      <a16:colId xmlns:a16="http://schemas.microsoft.com/office/drawing/2014/main" val="2548941008"/>
                    </a:ext>
                  </a:extLst>
                </a:gridCol>
                <a:gridCol w="432804">
                  <a:extLst>
                    <a:ext uri="{9D8B030D-6E8A-4147-A177-3AD203B41FA5}">
                      <a16:colId xmlns:a16="http://schemas.microsoft.com/office/drawing/2014/main" val="1304096689"/>
                    </a:ext>
                  </a:extLst>
                </a:gridCol>
                <a:gridCol w="432804">
                  <a:extLst>
                    <a:ext uri="{9D8B030D-6E8A-4147-A177-3AD203B41FA5}">
                      <a16:colId xmlns:a16="http://schemas.microsoft.com/office/drawing/2014/main" val="81693281"/>
                    </a:ext>
                  </a:extLst>
                </a:gridCol>
                <a:gridCol w="432804">
                  <a:extLst>
                    <a:ext uri="{9D8B030D-6E8A-4147-A177-3AD203B41FA5}">
                      <a16:colId xmlns:a16="http://schemas.microsoft.com/office/drawing/2014/main" val="1587542562"/>
                    </a:ext>
                  </a:extLst>
                </a:gridCol>
                <a:gridCol w="432804">
                  <a:extLst>
                    <a:ext uri="{9D8B030D-6E8A-4147-A177-3AD203B41FA5}">
                      <a16:colId xmlns:a16="http://schemas.microsoft.com/office/drawing/2014/main" val="3844403320"/>
                    </a:ext>
                  </a:extLst>
                </a:gridCol>
                <a:gridCol w="432804">
                  <a:extLst>
                    <a:ext uri="{9D8B030D-6E8A-4147-A177-3AD203B41FA5}">
                      <a16:colId xmlns:a16="http://schemas.microsoft.com/office/drawing/2014/main" val="3972142240"/>
                    </a:ext>
                  </a:extLst>
                </a:gridCol>
                <a:gridCol w="432804">
                  <a:extLst>
                    <a:ext uri="{9D8B030D-6E8A-4147-A177-3AD203B41FA5}">
                      <a16:colId xmlns:a16="http://schemas.microsoft.com/office/drawing/2014/main" val="2895529941"/>
                    </a:ext>
                  </a:extLst>
                </a:gridCol>
                <a:gridCol w="432804">
                  <a:extLst>
                    <a:ext uri="{9D8B030D-6E8A-4147-A177-3AD203B41FA5}">
                      <a16:colId xmlns:a16="http://schemas.microsoft.com/office/drawing/2014/main" val="3187532571"/>
                    </a:ext>
                  </a:extLst>
                </a:gridCol>
                <a:gridCol w="432804">
                  <a:extLst>
                    <a:ext uri="{9D8B030D-6E8A-4147-A177-3AD203B41FA5}">
                      <a16:colId xmlns:a16="http://schemas.microsoft.com/office/drawing/2014/main" val="2761745098"/>
                    </a:ext>
                  </a:extLst>
                </a:gridCol>
              </a:tblGrid>
              <a:tr h="587115">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dirty="0"/>
                    </a:p>
                  </a:txBody>
                  <a:tcPr/>
                </a:tc>
                <a:tc>
                  <a:txBody>
                    <a:bodyPr/>
                    <a:lstStyle/>
                    <a:p>
                      <a:r>
                        <a:rPr lang="vi-VN" dirty="0"/>
                        <a:t>C</a:t>
                      </a:r>
                      <a:endParaRPr lang="en-US" dirty="0"/>
                    </a:p>
                  </a:txBody>
                  <a:tcPr>
                    <a:solidFill>
                      <a:srgbClr val="FF0000"/>
                    </a:solidFill>
                  </a:tcPr>
                </a:tc>
                <a:tc>
                  <a:txBody>
                    <a:bodyPr/>
                    <a:lstStyle/>
                    <a:p>
                      <a:r>
                        <a:rPr lang="vi-VN" dirty="0"/>
                        <a:t>O</a:t>
                      </a:r>
                      <a:endParaRPr lang="en-US" dirty="0"/>
                    </a:p>
                  </a:txBody>
                  <a:tcPr>
                    <a:solidFill>
                      <a:srgbClr val="FFC000"/>
                    </a:solidFill>
                  </a:tcPr>
                </a:tc>
                <a:tc>
                  <a:txBody>
                    <a:bodyPr/>
                    <a:lstStyle/>
                    <a:p>
                      <a:r>
                        <a:rPr lang="vi-VN" dirty="0"/>
                        <a:t>N</a:t>
                      </a:r>
                      <a:endParaRPr lang="en-US" dirty="0"/>
                    </a:p>
                  </a:txBody>
                  <a:tcPr>
                    <a:solidFill>
                      <a:srgbClr val="FFC000"/>
                    </a:solidFill>
                  </a:tcPr>
                </a:tc>
                <a:tc>
                  <a:txBody>
                    <a:bodyPr/>
                    <a:lstStyle/>
                    <a:p>
                      <a:r>
                        <a:rPr lang="vi-VN" dirty="0"/>
                        <a:t>R</a:t>
                      </a:r>
                      <a:endParaRPr lang="en-US" dirty="0"/>
                    </a:p>
                  </a:txBody>
                  <a:tcPr>
                    <a:solidFill>
                      <a:srgbClr val="FFC000"/>
                    </a:solidFill>
                  </a:tcPr>
                </a:tc>
                <a:tc>
                  <a:txBody>
                    <a:bodyPr/>
                    <a:lstStyle/>
                    <a:p>
                      <a:r>
                        <a:rPr lang="vi-VN" dirty="0"/>
                        <a:t>O</a:t>
                      </a:r>
                      <a:endParaRPr lang="en-US" dirty="0"/>
                    </a:p>
                  </a:txBody>
                  <a:tcPr>
                    <a:solidFill>
                      <a:srgbClr val="FFC000"/>
                    </a:solidFill>
                  </a:tcPr>
                </a:tc>
                <a:tc>
                  <a:txBody>
                    <a:bodyPr/>
                    <a:lstStyle/>
                    <a:p>
                      <a:r>
                        <a:rPr lang="vi-VN" dirty="0"/>
                        <a:t>N</a:t>
                      </a:r>
                      <a:endParaRPr lang="en-US" dirty="0"/>
                    </a:p>
                  </a:txBody>
                  <a:tcPr>
                    <a:solidFill>
                      <a:srgbClr val="FFC000"/>
                    </a:solidFill>
                  </a:tcPr>
                </a:tc>
                <a:tc>
                  <a:txBody>
                    <a:bodyPr/>
                    <a:lstStyle/>
                    <a:p>
                      <a:r>
                        <a:rPr lang="vi-VN" dirty="0"/>
                        <a:t>G</a:t>
                      </a:r>
                      <a:endParaRPr lang="en-US" dirty="0"/>
                    </a:p>
                  </a:txBody>
                  <a:tcPr>
                    <a:solidFill>
                      <a:srgbClr val="FFC000"/>
                    </a:solidFill>
                  </a:tcPr>
                </a:tc>
                <a:tc>
                  <a:txBody>
                    <a:bodyPr/>
                    <a:lstStyle/>
                    <a:p>
                      <a:r>
                        <a:rPr lang="vi-VN" dirty="0"/>
                        <a:t>C</a:t>
                      </a:r>
                      <a:endParaRPr lang="en-US" dirty="0"/>
                    </a:p>
                  </a:txBody>
                  <a:tcPr>
                    <a:solidFill>
                      <a:srgbClr val="FFC000"/>
                    </a:solidFill>
                  </a:tcPr>
                </a:tc>
                <a:tc>
                  <a:txBody>
                    <a:bodyPr/>
                    <a:lstStyle/>
                    <a:p>
                      <a:r>
                        <a:rPr lang="vi-VN" dirty="0"/>
                        <a:t>H</a:t>
                      </a:r>
                      <a:endParaRPr lang="en-US" dirty="0"/>
                    </a:p>
                  </a:txBody>
                  <a:tcPr>
                    <a:solidFill>
                      <a:srgbClr val="FFC000"/>
                    </a:solidFill>
                  </a:tcPr>
                </a:tc>
                <a:tc>
                  <a:txBody>
                    <a:bodyPr/>
                    <a:lstStyle/>
                    <a:p>
                      <a:r>
                        <a:rPr lang="vi-VN" dirty="0"/>
                        <a:t>A</a:t>
                      </a:r>
                      <a:endParaRPr lang="en-US" dirty="0"/>
                    </a:p>
                  </a:txBody>
                  <a:tcPr>
                    <a:solidFill>
                      <a:srgbClr val="FFC000"/>
                    </a:solidFill>
                  </a:tcPr>
                </a:tc>
                <a:tc>
                  <a:txBody>
                    <a:bodyPr/>
                    <a:lstStyle/>
                    <a:p>
                      <a:r>
                        <a:rPr lang="vi-VN" dirty="0"/>
                        <a:t>U</a:t>
                      </a:r>
                      <a:endParaRPr lang="en-US" dirty="0"/>
                    </a:p>
                  </a:txBody>
                  <a:tcPr>
                    <a:solidFill>
                      <a:srgbClr val="FFC000"/>
                    </a:solidFill>
                  </a:tcPr>
                </a:tc>
                <a:tc>
                  <a:txBody>
                    <a:bodyPr/>
                    <a:lstStyle/>
                    <a:p>
                      <a:r>
                        <a:rPr lang="vi-VN" dirty="0"/>
                        <a:t>T</a:t>
                      </a:r>
                      <a:endParaRPr lang="en-US" dirty="0"/>
                    </a:p>
                  </a:txBody>
                  <a:tcPr>
                    <a:solidFill>
                      <a:srgbClr val="FFC000"/>
                    </a:solidFill>
                  </a:tcPr>
                </a:tc>
                <a:tc>
                  <a:txBody>
                    <a:bodyPr/>
                    <a:lstStyle/>
                    <a:p>
                      <a:r>
                        <a:rPr lang="vi-VN" dirty="0"/>
                        <a:t>I</a:t>
                      </a:r>
                      <a:endParaRPr lang="en-US" dirty="0"/>
                    </a:p>
                  </a:txBody>
                  <a:tcPr>
                    <a:solidFill>
                      <a:srgbClr val="FFC000"/>
                    </a:solidFill>
                  </a:tcPr>
                </a:tc>
                <a:tc>
                  <a:txBody>
                    <a:bodyPr/>
                    <a:lstStyle/>
                    <a:p>
                      <a:r>
                        <a:rPr lang="vi-VN" dirty="0"/>
                        <a:t>E</a:t>
                      </a:r>
                      <a:endParaRPr lang="en-US" dirty="0"/>
                    </a:p>
                  </a:txBody>
                  <a:tcPr>
                    <a:solidFill>
                      <a:srgbClr val="FFC000"/>
                    </a:solidFill>
                  </a:tcPr>
                </a:tc>
                <a:tc>
                  <a:txBody>
                    <a:bodyPr/>
                    <a:lstStyle/>
                    <a:p>
                      <a:r>
                        <a:rPr lang="vi-VN" dirty="0"/>
                        <a:t>N</a:t>
                      </a:r>
                      <a:endParaRPr lang="en-US" dirty="0"/>
                    </a:p>
                  </a:txBody>
                  <a:tcPr>
                    <a:solidFill>
                      <a:srgbClr val="FFC000"/>
                    </a:solidFill>
                  </a:tcPr>
                </a:tc>
                <a:extLst>
                  <a:ext uri="{0D108BD9-81ED-4DB2-BD59-A6C34878D82A}">
                    <a16:rowId xmlns:a16="http://schemas.microsoft.com/office/drawing/2014/main" val="2741901719"/>
                  </a:ext>
                </a:extLst>
              </a:tr>
              <a:tr h="587115">
                <a:tc>
                  <a:txBody>
                    <a:bodyPr/>
                    <a:lstStyle/>
                    <a:p>
                      <a:r>
                        <a:rPr lang="vi-VN" dirty="0"/>
                        <a:t>S</a:t>
                      </a:r>
                      <a:endParaRPr lang="en-US" dirty="0"/>
                    </a:p>
                  </a:txBody>
                  <a:tcPr>
                    <a:solidFill>
                      <a:srgbClr val="FFC000"/>
                    </a:solidFill>
                  </a:tcPr>
                </a:tc>
                <a:tc>
                  <a:txBody>
                    <a:bodyPr/>
                    <a:lstStyle/>
                    <a:p>
                      <a:r>
                        <a:rPr lang="vi-VN" dirty="0"/>
                        <a:t>U</a:t>
                      </a:r>
                      <a:endParaRPr lang="en-US" dirty="0"/>
                    </a:p>
                  </a:txBody>
                  <a:tcPr>
                    <a:solidFill>
                      <a:srgbClr val="FFC000"/>
                    </a:solidFill>
                  </a:tcPr>
                </a:tc>
                <a:tc>
                  <a:txBody>
                    <a:bodyPr/>
                    <a:lstStyle/>
                    <a:p>
                      <a:r>
                        <a:rPr lang="vi-VN" dirty="0"/>
                        <a:t>T</a:t>
                      </a:r>
                      <a:endParaRPr lang="en-US" dirty="0"/>
                    </a:p>
                  </a:txBody>
                  <a:tcPr>
                    <a:solidFill>
                      <a:srgbClr val="FFC000"/>
                    </a:solidFill>
                  </a:tcPr>
                </a:tc>
                <a:tc>
                  <a:txBody>
                    <a:bodyPr/>
                    <a:lstStyle/>
                    <a:p>
                      <a:r>
                        <a:rPr lang="vi-VN" dirty="0"/>
                        <a:t>I</a:t>
                      </a:r>
                      <a:endParaRPr lang="en-US" dirty="0"/>
                    </a:p>
                  </a:txBody>
                  <a:tcPr>
                    <a:solidFill>
                      <a:srgbClr val="FFC000"/>
                    </a:solidFill>
                  </a:tcPr>
                </a:tc>
                <a:tc>
                  <a:txBody>
                    <a:bodyPr/>
                    <a:lstStyle/>
                    <a:p>
                      <a:r>
                        <a:rPr lang="vi-VN" dirty="0"/>
                        <a:t>C</a:t>
                      </a:r>
                      <a:endParaRPr lang="en-US" dirty="0"/>
                    </a:p>
                  </a:txBody>
                  <a:tcPr>
                    <a:solidFill>
                      <a:srgbClr val="FFC000"/>
                    </a:solidFill>
                  </a:tcPr>
                </a:tc>
                <a:tc>
                  <a:txBody>
                    <a:bodyPr/>
                    <a:lstStyle/>
                    <a:p>
                      <a:r>
                        <a:rPr lang="vi-VN" dirty="0"/>
                        <a:t>H</a:t>
                      </a:r>
                      <a:endParaRPr lang="en-US" dirty="0"/>
                    </a:p>
                  </a:txBody>
                  <a:tcPr>
                    <a:solidFill>
                      <a:srgbClr val="FFC000"/>
                    </a:solidFill>
                  </a:tcPr>
                </a:tc>
                <a:tc>
                  <a:txBody>
                    <a:bodyPr/>
                    <a:lstStyle/>
                    <a:p>
                      <a:r>
                        <a:rPr lang="vi-VN" dirty="0"/>
                        <a:t>H</a:t>
                      </a:r>
                      <a:endParaRPr lang="en-US" dirty="0"/>
                    </a:p>
                  </a:txBody>
                  <a:tcPr>
                    <a:solidFill>
                      <a:srgbClr val="FFC000"/>
                    </a:solidFill>
                  </a:tcPr>
                </a:tc>
                <a:tc>
                  <a:txBody>
                    <a:bodyPr/>
                    <a:lstStyle/>
                    <a:p>
                      <a:r>
                        <a:rPr lang="vi-VN" dirty="0"/>
                        <a:t>O</a:t>
                      </a:r>
                      <a:endParaRPr lang="en-US" dirty="0"/>
                    </a:p>
                  </a:txBody>
                  <a:tcPr>
                    <a:solidFill>
                      <a:srgbClr val="FF0000"/>
                    </a:solidFill>
                  </a:tcPr>
                </a:tc>
                <a:tc>
                  <a:txBody>
                    <a:bodyPr/>
                    <a:lstStyle/>
                    <a:p>
                      <a:r>
                        <a:rPr lang="vi-VN" dirty="0"/>
                        <a:t>G</a:t>
                      </a:r>
                      <a:endParaRPr lang="en-US" dirty="0"/>
                    </a:p>
                  </a:txBody>
                  <a:tcPr>
                    <a:solidFill>
                      <a:srgbClr val="FFC000"/>
                    </a:solidFill>
                  </a:tcPr>
                </a:tc>
                <a:tc>
                  <a:txBody>
                    <a:bodyPr/>
                    <a:lstStyle/>
                    <a:p>
                      <a:r>
                        <a:rPr lang="vi-VN" dirty="0"/>
                        <a:t>U</a:t>
                      </a:r>
                      <a:endParaRPr lang="en-US" dirty="0"/>
                    </a:p>
                  </a:txBody>
                  <a:tcPr>
                    <a:solidFill>
                      <a:srgbClr val="FFC000"/>
                    </a:solidFill>
                  </a:tcPr>
                </a:tc>
                <a:tc>
                  <a:txBody>
                    <a:bodyPr/>
                    <a:lstStyle/>
                    <a:p>
                      <a:r>
                        <a:rPr lang="vi-VN" dirty="0"/>
                        <a:t>O</a:t>
                      </a:r>
                      <a:endParaRPr lang="en-US" dirty="0"/>
                    </a:p>
                  </a:txBody>
                  <a:tcPr>
                    <a:solidFill>
                      <a:srgbClr val="FFC000"/>
                    </a:solidFill>
                  </a:tcPr>
                </a:tc>
                <a:tc>
                  <a:txBody>
                    <a:bodyPr/>
                    <a:lstStyle/>
                    <a:p>
                      <a:r>
                        <a:rPr lang="vi-VN" dirty="0"/>
                        <a:t>M</a:t>
                      </a:r>
                      <a:endParaRPr lang="en-US" dirty="0"/>
                    </a:p>
                  </a:txBody>
                  <a:tcPr>
                    <a:solidFill>
                      <a:srgbClr val="FFC000"/>
                    </a:solidFill>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588685926"/>
                  </a:ext>
                </a:extLst>
              </a:tr>
              <a:tr h="587115">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a:p>
                  </a:txBody>
                  <a:tcPr/>
                </a:tc>
                <a:tc>
                  <a:txBody>
                    <a:bodyPr/>
                    <a:lstStyle/>
                    <a:p>
                      <a:r>
                        <a:rPr lang="vi-VN" dirty="0"/>
                        <a:t>T</a:t>
                      </a:r>
                      <a:endParaRPr lang="en-US" dirty="0"/>
                    </a:p>
                  </a:txBody>
                  <a:tcPr>
                    <a:solidFill>
                      <a:srgbClr val="FF0000"/>
                    </a:solidFill>
                  </a:tcPr>
                </a:tc>
                <a:tc>
                  <a:txBody>
                    <a:bodyPr/>
                    <a:lstStyle/>
                    <a:p>
                      <a:r>
                        <a:rPr lang="vi-VN" dirty="0"/>
                        <a:t>A</a:t>
                      </a:r>
                      <a:endParaRPr lang="en-US" dirty="0"/>
                    </a:p>
                  </a:txBody>
                  <a:tcPr>
                    <a:solidFill>
                      <a:srgbClr val="FFC000"/>
                    </a:solidFill>
                  </a:tcPr>
                </a:tc>
                <a:tc>
                  <a:txBody>
                    <a:bodyPr/>
                    <a:lstStyle/>
                    <a:p>
                      <a:r>
                        <a:rPr lang="vi-VN" dirty="0"/>
                        <a:t>V</a:t>
                      </a:r>
                      <a:endParaRPr lang="en-US" dirty="0"/>
                    </a:p>
                  </a:txBody>
                  <a:tcPr>
                    <a:solidFill>
                      <a:srgbClr val="FFC000"/>
                    </a:solidFill>
                  </a:tcPr>
                </a:tc>
                <a:tc>
                  <a:txBody>
                    <a:bodyPr/>
                    <a:lstStyle/>
                    <a:p>
                      <a:r>
                        <a:rPr lang="vi-VN" dirty="0"/>
                        <a:t>O</a:t>
                      </a:r>
                      <a:endParaRPr lang="en-US" dirty="0"/>
                    </a:p>
                  </a:txBody>
                  <a:tcPr>
                    <a:solidFill>
                      <a:srgbClr val="FFC000"/>
                    </a:solidFill>
                  </a:tcPr>
                </a:tc>
                <a:tc>
                  <a:txBody>
                    <a:bodyPr/>
                    <a:lstStyle/>
                    <a:p>
                      <a:r>
                        <a:rPr lang="vi-VN" dirty="0"/>
                        <a:t>N</a:t>
                      </a:r>
                      <a:endParaRPr lang="en-US" dirty="0"/>
                    </a:p>
                  </a:txBody>
                  <a:tcPr>
                    <a:solidFill>
                      <a:srgbClr val="FFC000"/>
                    </a:solidFill>
                  </a:tcPr>
                </a:tc>
                <a:tc>
                  <a:txBody>
                    <a:bodyPr/>
                    <a:lstStyle/>
                    <a:p>
                      <a:r>
                        <a:rPr lang="vi-VN" dirty="0"/>
                        <a:t>G</a:t>
                      </a:r>
                      <a:endParaRPr lang="en-US" dirty="0"/>
                    </a:p>
                  </a:txBody>
                  <a:tcPr>
                    <a:solidFill>
                      <a:srgbClr val="FFC000"/>
                    </a:solidFill>
                  </a:tcPr>
                </a:tc>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2769241673"/>
                  </a:ext>
                </a:extLst>
              </a:tr>
              <a:tr h="587115">
                <a:tc>
                  <a:txBody>
                    <a:bodyPr/>
                    <a:lstStyle/>
                    <a:p>
                      <a:endParaRPr lang="en-US"/>
                    </a:p>
                  </a:txBody>
                  <a:tcPr/>
                </a:tc>
                <a:tc>
                  <a:txBody>
                    <a:bodyPr/>
                    <a:lstStyle/>
                    <a:p>
                      <a:endParaRPr lang="en-US"/>
                    </a:p>
                  </a:txBody>
                  <a:tcPr/>
                </a:tc>
                <a:tc>
                  <a:txBody>
                    <a:bodyPr/>
                    <a:lstStyle/>
                    <a:p>
                      <a:endParaRPr lang="en-US" dirty="0"/>
                    </a:p>
                  </a:txBody>
                  <a:tcPr/>
                </a:tc>
                <a:tc>
                  <a:txBody>
                    <a:bodyPr/>
                    <a:lstStyle/>
                    <a:p>
                      <a:r>
                        <a:rPr lang="vi-VN" dirty="0"/>
                        <a:t>S</a:t>
                      </a:r>
                      <a:endParaRPr lang="en-US" dirty="0"/>
                    </a:p>
                  </a:txBody>
                  <a:tcPr>
                    <a:solidFill>
                      <a:srgbClr val="FFC000"/>
                    </a:solidFill>
                  </a:tcPr>
                </a:tc>
                <a:tc>
                  <a:txBody>
                    <a:bodyPr/>
                    <a:lstStyle/>
                    <a:p>
                      <a:r>
                        <a:rPr lang="vi-VN" dirty="0"/>
                        <a:t>O</a:t>
                      </a:r>
                      <a:endParaRPr lang="en-US" dirty="0"/>
                    </a:p>
                  </a:txBody>
                  <a:tcPr>
                    <a:solidFill>
                      <a:srgbClr val="FFC000"/>
                    </a:solidFill>
                  </a:tcPr>
                </a:tc>
                <a:tc>
                  <a:txBody>
                    <a:bodyPr/>
                    <a:lstStyle/>
                    <a:p>
                      <a:r>
                        <a:rPr lang="vi-VN" dirty="0"/>
                        <a:t>N</a:t>
                      </a:r>
                      <a:endParaRPr lang="en-US" dirty="0"/>
                    </a:p>
                  </a:txBody>
                  <a:tcPr>
                    <a:solidFill>
                      <a:srgbClr val="FFC000"/>
                    </a:solidFill>
                  </a:tcPr>
                </a:tc>
                <a:tc>
                  <a:txBody>
                    <a:bodyPr/>
                    <a:lstStyle/>
                    <a:p>
                      <a:r>
                        <a:rPr lang="vi-VN" dirty="0"/>
                        <a:t>T</a:t>
                      </a:r>
                      <a:endParaRPr lang="en-US" dirty="0"/>
                    </a:p>
                  </a:txBody>
                  <a:tcPr>
                    <a:solidFill>
                      <a:srgbClr val="FFC000"/>
                    </a:solidFill>
                  </a:tcPr>
                </a:tc>
                <a:tc>
                  <a:txBody>
                    <a:bodyPr/>
                    <a:lstStyle/>
                    <a:p>
                      <a:r>
                        <a:rPr lang="vi-VN" dirty="0"/>
                        <a:t>I</a:t>
                      </a:r>
                      <a:endParaRPr lang="en-US" dirty="0"/>
                    </a:p>
                  </a:txBody>
                  <a:tcPr>
                    <a:solidFill>
                      <a:srgbClr val="FF0000"/>
                    </a:solidFill>
                  </a:tcPr>
                </a:tc>
                <a:tc>
                  <a:txBody>
                    <a:bodyPr/>
                    <a:lstStyle/>
                    <a:p>
                      <a:r>
                        <a:rPr lang="vi-VN" dirty="0"/>
                        <a:t>N</a:t>
                      </a:r>
                      <a:endParaRPr lang="en-US" dirty="0"/>
                    </a:p>
                  </a:txBody>
                  <a:tcPr>
                    <a:solidFill>
                      <a:srgbClr val="FFC000"/>
                    </a:solidFill>
                  </a:tcPr>
                </a:tc>
                <a:tc>
                  <a:txBody>
                    <a:bodyPr/>
                    <a:lstStyle/>
                    <a:p>
                      <a:r>
                        <a:rPr lang="vi-VN" dirty="0"/>
                        <a:t>H</a:t>
                      </a:r>
                      <a:endParaRPr lang="en-US" dirty="0"/>
                    </a:p>
                  </a:txBody>
                  <a:tcPr>
                    <a:solidFill>
                      <a:srgbClr val="FFC000"/>
                    </a:solidFill>
                  </a:tcPr>
                </a:tc>
                <a:tc>
                  <a:txBody>
                    <a:bodyPr/>
                    <a:lstStyle/>
                    <a:p>
                      <a:r>
                        <a:rPr lang="vi-VN" dirty="0"/>
                        <a:t>T</a:t>
                      </a:r>
                      <a:endParaRPr lang="en-US" dirty="0"/>
                    </a:p>
                  </a:txBody>
                  <a:tcPr>
                    <a:solidFill>
                      <a:srgbClr val="FFC000"/>
                    </a:solidFill>
                  </a:tcPr>
                </a:tc>
                <a:tc>
                  <a:txBody>
                    <a:bodyPr/>
                    <a:lstStyle/>
                    <a:p>
                      <a:r>
                        <a:rPr lang="vi-VN" dirty="0"/>
                        <a:t>H</a:t>
                      </a:r>
                      <a:endParaRPr lang="en-US" dirty="0"/>
                    </a:p>
                  </a:txBody>
                  <a:tcPr>
                    <a:solidFill>
                      <a:srgbClr val="FFC000"/>
                    </a:solidFill>
                  </a:tcPr>
                </a:tc>
                <a:tc>
                  <a:txBody>
                    <a:bodyPr/>
                    <a:lstStyle/>
                    <a:p>
                      <a:r>
                        <a:rPr lang="vi-VN" dirty="0"/>
                        <a:t>U</a:t>
                      </a:r>
                      <a:endParaRPr lang="en-US" dirty="0"/>
                    </a:p>
                  </a:txBody>
                  <a:tcPr>
                    <a:solidFill>
                      <a:srgbClr val="FFC000"/>
                    </a:solidFill>
                  </a:tcPr>
                </a:tc>
                <a:tc>
                  <a:txBody>
                    <a:bodyPr/>
                    <a:lstStyle/>
                    <a:p>
                      <a:r>
                        <a:rPr lang="vi-VN" dirty="0"/>
                        <a:t>Y</a:t>
                      </a:r>
                      <a:endParaRPr lang="en-US" dirty="0"/>
                    </a:p>
                  </a:txBody>
                  <a:tcPr>
                    <a:solidFill>
                      <a:srgbClr val="FFC000"/>
                    </a:solidFill>
                  </a:tcPr>
                </a:tc>
                <a:tc>
                  <a:txBody>
                    <a:bodyPr/>
                    <a:lstStyle/>
                    <a:p>
                      <a:r>
                        <a:rPr lang="vi-VN" dirty="0"/>
                        <a:t>T</a:t>
                      </a:r>
                      <a:endParaRPr lang="en-US" dirty="0"/>
                    </a:p>
                  </a:txBody>
                  <a:tcPr>
                    <a:solidFill>
                      <a:srgbClr val="FFC000"/>
                    </a:solidFill>
                  </a:tcPr>
                </a:tc>
                <a:tc>
                  <a:txBody>
                    <a:bodyPr/>
                    <a:lstStyle/>
                    <a:p>
                      <a:r>
                        <a:rPr lang="vi-VN" dirty="0"/>
                        <a:t>I</a:t>
                      </a:r>
                      <a:endParaRPr lang="en-US" dirty="0"/>
                    </a:p>
                  </a:txBody>
                  <a:tcPr>
                    <a:solidFill>
                      <a:srgbClr val="FFC000"/>
                    </a:solidFill>
                  </a:tcPr>
                </a:tc>
                <a:tc>
                  <a:txBody>
                    <a:bodyPr/>
                    <a:lstStyle/>
                    <a:p>
                      <a:r>
                        <a:rPr lang="vi-VN" dirty="0"/>
                        <a:t>N</a:t>
                      </a:r>
                      <a:endParaRPr lang="en-US" dirty="0"/>
                    </a:p>
                  </a:txBody>
                  <a:tcPr>
                    <a:solidFill>
                      <a:srgbClr val="FFC000"/>
                    </a:solidFill>
                  </a:tcPr>
                </a:tc>
                <a:tc>
                  <a:txBody>
                    <a:bodyPr/>
                    <a:lstStyle/>
                    <a:p>
                      <a:r>
                        <a:rPr lang="vi-VN" dirty="0"/>
                        <a:t>H</a:t>
                      </a:r>
                      <a:endParaRPr lang="en-US" dirty="0"/>
                    </a:p>
                  </a:txBody>
                  <a:tcPr>
                    <a:solidFill>
                      <a:srgbClr val="FFC000"/>
                    </a:solidFill>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2130398919"/>
                  </a:ext>
                </a:extLst>
              </a:tr>
              <a:tr h="587115">
                <a:tc>
                  <a:txBody>
                    <a:bodyPr/>
                    <a:lstStyle/>
                    <a:p>
                      <a:endParaRPr lang="en-US"/>
                    </a:p>
                  </a:txBody>
                  <a:tcPr/>
                </a:tc>
                <a:tc>
                  <a:txBody>
                    <a:bodyPr/>
                    <a:lstStyle/>
                    <a:p>
                      <a:endParaRPr lang="en-US"/>
                    </a:p>
                  </a:txBody>
                  <a:tcPr/>
                </a:tc>
                <a:tc>
                  <a:txBody>
                    <a:bodyPr/>
                    <a:lstStyle/>
                    <a:p>
                      <a:r>
                        <a:rPr lang="vi-VN" dirty="0"/>
                        <a:t>P</a:t>
                      </a:r>
                      <a:endParaRPr lang="en-US" dirty="0"/>
                    </a:p>
                  </a:txBody>
                  <a:tcPr>
                    <a:solidFill>
                      <a:srgbClr val="FFC000"/>
                    </a:solidFill>
                  </a:tcPr>
                </a:tc>
                <a:tc>
                  <a:txBody>
                    <a:bodyPr/>
                    <a:lstStyle/>
                    <a:p>
                      <a:r>
                        <a:rPr lang="vi-VN" dirty="0"/>
                        <a:t>H</a:t>
                      </a:r>
                      <a:endParaRPr lang="en-US" dirty="0"/>
                    </a:p>
                  </a:txBody>
                  <a:tcPr>
                    <a:solidFill>
                      <a:srgbClr val="FFC000"/>
                    </a:solidFill>
                  </a:tcPr>
                </a:tc>
                <a:tc>
                  <a:txBody>
                    <a:bodyPr/>
                    <a:lstStyle/>
                    <a:p>
                      <a:r>
                        <a:rPr lang="vi-VN" dirty="0"/>
                        <a:t>O</a:t>
                      </a:r>
                      <a:endParaRPr lang="en-US" dirty="0"/>
                    </a:p>
                  </a:txBody>
                  <a:tcPr>
                    <a:solidFill>
                      <a:srgbClr val="FFC000"/>
                    </a:solidFill>
                  </a:tcPr>
                </a:tc>
                <a:tc>
                  <a:txBody>
                    <a:bodyPr/>
                    <a:lstStyle/>
                    <a:p>
                      <a:r>
                        <a:rPr lang="vi-VN" dirty="0"/>
                        <a:t>N</a:t>
                      </a:r>
                      <a:endParaRPr lang="en-US" dirty="0"/>
                    </a:p>
                  </a:txBody>
                  <a:tcPr>
                    <a:solidFill>
                      <a:srgbClr val="FFC000"/>
                    </a:solidFill>
                  </a:tcPr>
                </a:tc>
                <a:tc>
                  <a:txBody>
                    <a:bodyPr/>
                    <a:lstStyle/>
                    <a:p>
                      <a:r>
                        <a:rPr lang="vi-VN" dirty="0"/>
                        <a:t>G</a:t>
                      </a:r>
                      <a:endParaRPr lang="en-US" dirty="0"/>
                    </a:p>
                  </a:txBody>
                  <a:tcPr>
                    <a:solidFill>
                      <a:srgbClr val="FFC000"/>
                    </a:solidFill>
                  </a:tcPr>
                </a:tc>
                <a:tc>
                  <a:txBody>
                    <a:bodyPr/>
                    <a:lstStyle/>
                    <a:p>
                      <a:r>
                        <a:rPr lang="vi-VN" dirty="0"/>
                        <a:t>C</a:t>
                      </a:r>
                      <a:endParaRPr lang="en-US" dirty="0"/>
                    </a:p>
                  </a:txBody>
                  <a:tcPr>
                    <a:solidFill>
                      <a:srgbClr val="FF0000"/>
                    </a:solidFill>
                  </a:tcPr>
                </a:tc>
                <a:tc>
                  <a:txBody>
                    <a:bodyPr/>
                    <a:lstStyle/>
                    <a:p>
                      <a:r>
                        <a:rPr lang="vi-VN" dirty="0"/>
                        <a:t>H</a:t>
                      </a:r>
                      <a:endParaRPr lang="en-US" dirty="0"/>
                    </a:p>
                  </a:txBody>
                  <a:tcPr>
                    <a:solidFill>
                      <a:srgbClr val="FFC000"/>
                    </a:solidFill>
                  </a:tcPr>
                </a:tc>
                <a:tc>
                  <a:txBody>
                    <a:bodyPr/>
                    <a:lstStyle/>
                    <a:p>
                      <a:r>
                        <a:rPr lang="vi-VN" dirty="0"/>
                        <a:t>A</a:t>
                      </a:r>
                      <a:endParaRPr lang="en-US" dirty="0"/>
                    </a:p>
                  </a:txBody>
                  <a:tcPr>
                    <a:solidFill>
                      <a:srgbClr val="FFC000"/>
                    </a:solidFill>
                  </a:tcPr>
                </a:tc>
                <a:tc>
                  <a:txBody>
                    <a:bodyPr/>
                    <a:lstStyle/>
                    <a:p>
                      <a:r>
                        <a:rPr lang="vi-VN" dirty="0"/>
                        <a:t>U</a:t>
                      </a:r>
                      <a:endParaRPr lang="en-US" dirty="0"/>
                    </a:p>
                  </a:txBody>
                  <a:tcPr>
                    <a:solidFill>
                      <a:srgbClr val="FFC000"/>
                    </a:solidFill>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a:p>
                  </a:txBody>
                  <a:tcPr/>
                </a:tc>
                <a:extLst>
                  <a:ext uri="{0D108BD9-81ED-4DB2-BD59-A6C34878D82A}">
                    <a16:rowId xmlns:a16="http://schemas.microsoft.com/office/drawing/2014/main" val="1489851752"/>
                  </a:ext>
                </a:extLst>
              </a:tr>
              <a:tr h="587115">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r>
                        <a:rPr lang="vi-VN" dirty="0"/>
                        <a:t>T</a:t>
                      </a:r>
                      <a:endParaRPr lang="en-US" dirty="0"/>
                    </a:p>
                  </a:txBody>
                  <a:tcPr>
                    <a:solidFill>
                      <a:srgbClr val="FFC000"/>
                    </a:solidFill>
                  </a:tcPr>
                </a:tc>
                <a:tc>
                  <a:txBody>
                    <a:bodyPr/>
                    <a:lstStyle/>
                    <a:p>
                      <a:r>
                        <a:rPr lang="vi-VN" dirty="0"/>
                        <a:t>H</a:t>
                      </a:r>
                      <a:endParaRPr lang="en-US" dirty="0"/>
                    </a:p>
                  </a:txBody>
                  <a:tcPr>
                    <a:solidFill>
                      <a:srgbClr val="FF0000"/>
                    </a:solidFill>
                  </a:tcPr>
                </a:tc>
                <a:tc>
                  <a:txBody>
                    <a:bodyPr/>
                    <a:lstStyle/>
                    <a:p>
                      <a:r>
                        <a:rPr lang="vi-VN" dirty="0"/>
                        <a:t>A</a:t>
                      </a:r>
                      <a:endParaRPr lang="en-US" dirty="0"/>
                    </a:p>
                  </a:txBody>
                  <a:tcPr>
                    <a:solidFill>
                      <a:srgbClr val="FFC000"/>
                    </a:solidFill>
                  </a:tcPr>
                </a:tc>
                <a:tc>
                  <a:txBody>
                    <a:bodyPr/>
                    <a:lstStyle/>
                    <a:p>
                      <a:r>
                        <a:rPr lang="vi-VN" dirty="0"/>
                        <a:t>N</a:t>
                      </a:r>
                      <a:endParaRPr lang="en-US" dirty="0"/>
                    </a:p>
                  </a:txBody>
                  <a:tcPr>
                    <a:solidFill>
                      <a:srgbClr val="FFC000"/>
                    </a:solidFill>
                  </a:tcPr>
                </a:tc>
                <a:tc>
                  <a:txBody>
                    <a:bodyPr/>
                    <a:lstStyle/>
                    <a:p>
                      <a:r>
                        <a:rPr lang="vi-VN" dirty="0"/>
                        <a:t>G</a:t>
                      </a:r>
                      <a:endParaRPr lang="en-US" dirty="0"/>
                    </a:p>
                  </a:txBody>
                  <a:tcPr>
                    <a:solidFill>
                      <a:srgbClr val="FFC000"/>
                    </a:solidFill>
                  </a:tcPr>
                </a:tc>
                <a:tc>
                  <a:txBody>
                    <a:bodyPr/>
                    <a:lstStyle/>
                    <a:p>
                      <a:r>
                        <a:rPr lang="vi-VN" dirty="0"/>
                        <a:t>T</a:t>
                      </a:r>
                      <a:endParaRPr lang="en-US" dirty="0"/>
                    </a:p>
                  </a:txBody>
                  <a:tcPr>
                    <a:solidFill>
                      <a:srgbClr val="FFC000"/>
                    </a:solidFill>
                  </a:tcPr>
                </a:tc>
                <a:tc>
                  <a:txBody>
                    <a:bodyPr/>
                    <a:lstStyle/>
                    <a:p>
                      <a:r>
                        <a:rPr lang="vi-VN" dirty="0"/>
                        <a:t>U</a:t>
                      </a:r>
                      <a:endParaRPr lang="en-US" dirty="0"/>
                    </a:p>
                  </a:txBody>
                  <a:tcPr>
                    <a:solidFill>
                      <a:srgbClr val="FFC000"/>
                    </a:solidFill>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3329517853"/>
                  </a:ext>
                </a:extLst>
              </a:tr>
            </a:tbl>
          </a:graphicData>
        </a:graphic>
      </p:graphicFrame>
      <p:sp>
        <p:nvSpPr>
          <p:cNvPr id="7" name="Rectangle: Rounded Corners 6">
            <a:extLst>
              <a:ext uri="{FF2B5EF4-FFF2-40B4-BE49-F238E27FC236}">
                <a16:creationId xmlns:a16="http://schemas.microsoft.com/office/drawing/2014/main" id="{4BF75FE4-D1F6-45E8-BBA3-B09243E005A2}"/>
              </a:ext>
            </a:extLst>
          </p:cNvPr>
          <p:cNvSpPr/>
          <p:nvPr/>
        </p:nvSpPr>
        <p:spPr>
          <a:xfrm>
            <a:off x="2358290" y="5606321"/>
            <a:ext cx="8014740" cy="1071797"/>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vi-VN" sz="2400" i="1" dirty="0">
                <a:latin typeface="+mj-lt"/>
              </a:rPr>
              <a:t>Hãy cho biết tên của truyền thuyết nhằm giải thích, suy tôn nguồn gốc giống nòi, thể hiện ý nguyện đoàn kết các dân tộc? </a:t>
            </a:r>
            <a:endParaRPr lang="en-US" sz="2400" i="1" dirty="0">
              <a:latin typeface="+mj-lt"/>
            </a:endParaRPr>
          </a:p>
          <a:p>
            <a:pPr algn="ctr"/>
            <a:endParaRPr lang="en-US" dirty="0"/>
          </a:p>
        </p:txBody>
      </p:sp>
      <p:sp>
        <p:nvSpPr>
          <p:cNvPr id="8" name="CÂU 1">
            <a:extLst>
              <a:ext uri="{FF2B5EF4-FFF2-40B4-BE49-F238E27FC236}">
                <a16:creationId xmlns:a16="http://schemas.microsoft.com/office/drawing/2014/main" id="{165359F7-2C09-4984-BFBA-5A4E0BE0425B}"/>
              </a:ext>
            </a:extLst>
          </p:cNvPr>
          <p:cNvSpPr/>
          <p:nvPr/>
        </p:nvSpPr>
        <p:spPr>
          <a:xfrm>
            <a:off x="509663" y="1506509"/>
            <a:ext cx="614597" cy="52278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a:t>1</a:t>
            </a:r>
            <a:endParaRPr lang="en-US" dirty="0"/>
          </a:p>
        </p:txBody>
      </p:sp>
      <p:sp>
        <p:nvSpPr>
          <p:cNvPr id="10" name="CÂU2">
            <a:extLst>
              <a:ext uri="{FF2B5EF4-FFF2-40B4-BE49-F238E27FC236}">
                <a16:creationId xmlns:a16="http://schemas.microsoft.com/office/drawing/2014/main" id="{F00F92B5-0991-4E19-9E02-C6569A0B5AB5}"/>
              </a:ext>
            </a:extLst>
          </p:cNvPr>
          <p:cNvSpPr/>
          <p:nvPr/>
        </p:nvSpPr>
        <p:spPr>
          <a:xfrm>
            <a:off x="509662" y="2129541"/>
            <a:ext cx="614597" cy="53964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a:t>2</a:t>
            </a:r>
            <a:endParaRPr lang="en-US" dirty="0"/>
          </a:p>
        </p:txBody>
      </p:sp>
      <p:sp>
        <p:nvSpPr>
          <p:cNvPr id="11" name="CÂU3">
            <a:extLst>
              <a:ext uri="{FF2B5EF4-FFF2-40B4-BE49-F238E27FC236}">
                <a16:creationId xmlns:a16="http://schemas.microsoft.com/office/drawing/2014/main" id="{CBC629D0-5983-4E74-AB4D-603496D07839}"/>
              </a:ext>
            </a:extLst>
          </p:cNvPr>
          <p:cNvSpPr/>
          <p:nvPr/>
        </p:nvSpPr>
        <p:spPr>
          <a:xfrm>
            <a:off x="509661" y="2739047"/>
            <a:ext cx="614597" cy="53964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a:t>3</a:t>
            </a:r>
            <a:endParaRPr lang="en-US" dirty="0"/>
          </a:p>
        </p:txBody>
      </p:sp>
      <p:sp>
        <p:nvSpPr>
          <p:cNvPr id="12" name="CÂU4">
            <a:extLst>
              <a:ext uri="{FF2B5EF4-FFF2-40B4-BE49-F238E27FC236}">
                <a16:creationId xmlns:a16="http://schemas.microsoft.com/office/drawing/2014/main" id="{8C7133C1-1BBB-4AD8-923A-8C38F2506D5A}"/>
              </a:ext>
            </a:extLst>
          </p:cNvPr>
          <p:cNvSpPr/>
          <p:nvPr/>
        </p:nvSpPr>
        <p:spPr>
          <a:xfrm>
            <a:off x="509661" y="3301505"/>
            <a:ext cx="614597" cy="53964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a:t>4</a:t>
            </a:r>
            <a:endParaRPr lang="en-US" dirty="0"/>
          </a:p>
        </p:txBody>
      </p:sp>
      <p:sp>
        <p:nvSpPr>
          <p:cNvPr id="13" name="CÂU5">
            <a:extLst>
              <a:ext uri="{FF2B5EF4-FFF2-40B4-BE49-F238E27FC236}">
                <a16:creationId xmlns:a16="http://schemas.microsoft.com/office/drawing/2014/main" id="{5E16BE59-3D39-4973-885C-BBF6DFDC66A3}"/>
              </a:ext>
            </a:extLst>
          </p:cNvPr>
          <p:cNvSpPr/>
          <p:nvPr/>
        </p:nvSpPr>
        <p:spPr>
          <a:xfrm>
            <a:off x="531168" y="3867549"/>
            <a:ext cx="614597" cy="53964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a:t>5</a:t>
            </a:r>
            <a:endParaRPr lang="en-US" dirty="0"/>
          </a:p>
        </p:txBody>
      </p:sp>
      <p:sp>
        <p:nvSpPr>
          <p:cNvPr id="14" name="CÂU6">
            <a:extLst>
              <a:ext uri="{FF2B5EF4-FFF2-40B4-BE49-F238E27FC236}">
                <a16:creationId xmlns:a16="http://schemas.microsoft.com/office/drawing/2014/main" id="{4386F477-6594-42AA-8014-69BF947D813D}"/>
              </a:ext>
            </a:extLst>
          </p:cNvPr>
          <p:cNvSpPr/>
          <p:nvPr/>
        </p:nvSpPr>
        <p:spPr>
          <a:xfrm>
            <a:off x="531167" y="4499867"/>
            <a:ext cx="614597" cy="53964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a:t>6</a:t>
            </a:r>
            <a:endParaRPr lang="en-US" dirty="0"/>
          </a:p>
        </p:txBody>
      </p:sp>
      <p:sp>
        <p:nvSpPr>
          <p:cNvPr id="15" name="đ.A1">
            <a:extLst>
              <a:ext uri="{FF2B5EF4-FFF2-40B4-BE49-F238E27FC236}">
                <a16:creationId xmlns:a16="http://schemas.microsoft.com/office/drawing/2014/main" id="{3794549B-1E8E-4C6B-8BB7-79612083A64B}"/>
              </a:ext>
            </a:extLst>
          </p:cNvPr>
          <p:cNvSpPr/>
          <p:nvPr/>
        </p:nvSpPr>
        <p:spPr>
          <a:xfrm>
            <a:off x="10995720" y="1506509"/>
            <a:ext cx="614597" cy="4684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a:t>1</a:t>
            </a:r>
            <a:endParaRPr lang="en-US" dirty="0"/>
          </a:p>
        </p:txBody>
      </p:sp>
      <p:sp>
        <p:nvSpPr>
          <p:cNvPr id="16" name="ĐA2">
            <a:extLst>
              <a:ext uri="{FF2B5EF4-FFF2-40B4-BE49-F238E27FC236}">
                <a16:creationId xmlns:a16="http://schemas.microsoft.com/office/drawing/2014/main" id="{02B9D892-5073-4F78-A4D3-F9294A0122D9}"/>
              </a:ext>
            </a:extLst>
          </p:cNvPr>
          <p:cNvSpPr/>
          <p:nvPr/>
        </p:nvSpPr>
        <p:spPr>
          <a:xfrm>
            <a:off x="10995720" y="2112962"/>
            <a:ext cx="614597" cy="4684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a:t>2</a:t>
            </a:r>
            <a:endParaRPr lang="en-US" dirty="0"/>
          </a:p>
        </p:txBody>
      </p:sp>
      <p:sp>
        <p:nvSpPr>
          <p:cNvPr id="17" name="đA3">
            <a:extLst>
              <a:ext uri="{FF2B5EF4-FFF2-40B4-BE49-F238E27FC236}">
                <a16:creationId xmlns:a16="http://schemas.microsoft.com/office/drawing/2014/main" id="{7051E334-6DB9-4306-BDDD-4E7539315386}"/>
              </a:ext>
            </a:extLst>
          </p:cNvPr>
          <p:cNvSpPr/>
          <p:nvPr/>
        </p:nvSpPr>
        <p:spPr>
          <a:xfrm>
            <a:off x="10995720" y="2739047"/>
            <a:ext cx="614597" cy="4684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a:t>3</a:t>
            </a:r>
            <a:endParaRPr lang="en-US" dirty="0"/>
          </a:p>
        </p:txBody>
      </p:sp>
      <p:sp>
        <p:nvSpPr>
          <p:cNvPr id="18" name="ĐA4">
            <a:extLst>
              <a:ext uri="{FF2B5EF4-FFF2-40B4-BE49-F238E27FC236}">
                <a16:creationId xmlns:a16="http://schemas.microsoft.com/office/drawing/2014/main" id="{A799FE2D-0B92-4354-9BD8-0F4ECD9D2F62}"/>
              </a:ext>
            </a:extLst>
          </p:cNvPr>
          <p:cNvSpPr/>
          <p:nvPr/>
        </p:nvSpPr>
        <p:spPr>
          <a:xfrm>
            <a:off x="10995720" y="3308510"/>
            <a:ext cx="614598" cy="4684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a:t>4</a:t>
            </a:r>
            <a:endParaRPr lang="en-US" dirty="0"/>
          </a:p>
        </p:txBody>
      </p:sp>
      <p:sp>
        <p:nvSpPr>
          <p:cNvPr id="19" name="ĐA5">
            <a:extLst>
              <a:ext uri="{FF2B5EF4-FFF2-40B4-BE49-F238E27FC236}">
                <a16:creationId xmlns:a16="http://schemas.microsoft.com/office/drawing/2014/main" id="{FA3A2AA3-DC87-4334-8AD3-76FFF9446DB7}"/>
              </a:ext>
            </a:extLst>
          </p:cNvPr>
          <p:cNvSpPr/>
          <p:nvPr/>
        </p:nvSpPr>
        <p:spPr>
          <a:xfrm>
            <a:off x="11046234" y="3914963"/>
            <a:ext cx="614598" cy="4684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a:t>5</a:t>
            </a:r>
            <a:endParaRPr lang="en-US" dirty="0"/>
          </a:p>
        </p:txBody>
      </p:sp>
      <p:sp>
        <p:nvSpPr>
          <p:cNvPr id="20" name="ĐA6">
            <a:extLst>
              <a:ext uri="{FF2B5EF4-FFF2-40B4-BE49-F238E27FC236}">
                <a16:creationId xmlns:a16="http://schemas.microsoft.com/office/drawing/2014/main" id="{97AC30DC-0D9E-497E-9D36-FC9CF57FD98C}"/>
              </a:ext>
            </a:extLst>
          </p:cNvPr>
          <p:cNvSpPr/>
          <p:nvPr/>
        </p:nvSpPr>
        <p:spPr>
          <a:xfrm>
            <a:off x="11046234" y="4530221"/>
            <a:ext cx="614598" cy="4684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a:t>6</a:t>
            </a:r>
            <a:endParaRPr lang="en-US" dirty="0"/>
          </a:p>
        </p:txBody>
      </p:sp>
      <p:sp>
        <p:nvSpPr>
          <p:cNvPr id="21" name="Rectangle 20">
            <a:extLst>
              <a:ext uri="{FF2B5EF4-FFF2-40B4-BE49-F238E27FC236}">
                <a16:creationId xmlns:a16="http://schemas.microsoft.com/office/drawing/2014/main" id="{9AE127DA-95CC-4736-A5D3-C3D784E781D3}"/>
              </a:ext>
            </a:extLst>
          </p:cNvPr>
          <p:cNvSpPr/>
          <p:nvPr/>
        </p:nvSpPr>
        <p:spPr>
          <a:xfrm>
            <a:off x="4311517" y="1454046"/>
            <a:ext cx="457200" cy="5486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7F21D021-D2CA-4722-9BFF-A67998118C1E}"/>
              </a:ext>
            </a:extLst>
          </p:cNvPr>
          <p:cNvSpPr/>
          <p:nvPr/>
        </p:nvSpPr>
        <p:spPr>
          <a:xfrm>
            <a:off x="4768717" y="1454046"/>
            <a:ext cx="457200" cy="5486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1B8E2EA-B7C1-4694-A52E-9C5477D28441}"/>
              </a:ext>
            </a:extLst>
          </p:cNvPr>
          <p:cNvSpPr/>
          <p:nvPr/>
        </p:nvSpPr>
        <p:spPr>
          <a:xfrm>
            <a:off x="5225917" y="1454046"/>
            <a:ext cx="457200" cy="5486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4A5466AB-66A7-4BF6-AE5E-512E71166F9E}"/>
              </a:ext>
            </a:extLst>
          </p:cNvPr>
          <p:cNvSpPr/>
          <p:nvPr/>
        </p:nvSpPr>
        <p:spPr>
          <a:xfrm>
            <a:off x="5635486" y="1464609"/>
            <a:ext cx="457200" cy="5486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0B84ADB-5ABB-4B55-99C2-47CDD04A92AD}"/>
              </a:ext>
            </a:extLst>
          </p:cNvPr>
          <p:cNvSpPr/>
          <p:nvPr/>
        </p:nvSpPr>
        <p:spPr>
          <a:xfrm>
            <a:off x="6066225" y="1454046"/>
            <a:ext cx="457200" cy="5486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DE271E9B-9241-4EEA-B82F-3DE72E090AB7}"/>
              </a:ext>
            </a:extLst>
          </p:cNvPr>
          <p:cNvSpPr/>
          <p:nvPr/>
        </p:nvSpPr>
        <p:spPr>
          <a:xfrm>
            <a:off x="6502544" y="1446439"/>
            <a:ext cx="457200" cy="5486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5E1B5BE1-54D7-4823-84A8-5A6B3A96381E}"/>
              </a:ext>
            </a:extLst>
          </p:cNvPr>
          <p:cNvSpPr/>
          <p:nvPr/>
        </p:nvSpPr>
        <p:spPr>
          <a:xfrm>
            <a:off x="6933769" y="1446439"/>
            <a:ext cx="457200" cy="5486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70A1E797-E491-47ED-A901-7C47194772A0}"/>
              </a:ext>
            </a:extLst>
          </p:cNvPr>
          <p:cNvSpPr/>
          <p:nvPr/>
        </p:nvSpPr>
        <p:spPr>
          <a:xfrm>
            <a:off x="7390969" y="1451080"/>
            <a:ext cx="457200" cy="5486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5EFA58E-734A-45D7-A0FC-85CB1702927C}"/>
              </a:ext>
            </a:extLst>
          </p:cNvPr>
          <p:cNvSpPr/>
          <p:nvPr/>
        </p:nvSpPr>
        <p:spPr>
          <a:xfrm>
            <a:off x="7777932" y="1451080"/>
            <a:ext cx="457200" cy="5486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552A15D2-E42F-4681-B0D0-2E4CE6CF1769}"/>
              </a:ext>
            </a:extLst>
          </p:cNvPr>
          <p:cNvSpPr/>
          <p:nvPr/>
        </p:nvSpPr>
        <p:spPr>
          <a:xfrm>
            <a:off x="8195215" y="1451080"/>
            <a:ext cx="457200" cy="5486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397EED5A-391A-4781-BBB9-10663D60B978}"/>
              </a:ext>
            </a:extLst>
          </p:cNvPr>
          <p:cNvSpPr/>
          <p:nvPr/>
        </p:nvSpPr>
        <p:spPr>
          <a:xfrm>
            <a:off x="8653662" y="1466410"/>
            <a:ext cx="457200" cy="5486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87C0EA75-B279-4BEA-9F18-C1A8402B6EDA}"/>
              </a:ext>
            </a:extLst>
          </p:cNvPr>
          <p:cNvSpPr/>
          <p:nvPr/>
        </p:nvSpPr>
        <p:spPr>
          <a:xfrm>
            <a:off x="9088434" y="1451080"/>
            <a:ext cx="457200" cy="5486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E5C6D53C-611E-42EA-B4EA-B3F112CE0B6B}"/>
              </a:ext>
            </a:extLst>
          </p:cNvPr>
          <p:cNvSpPr/>
          <p:nvPr/>
        </p:nvSpPr>
        <p:spPr>
          <a:xfrm>
            <a:off x="5203039" y="2063849"/>
            <a:ext cx="457200" cy="5486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ED66DC86-6E83-479E-BD64-61C6138DFA8E}"/>
              </a:ext>
            </a:extLst>
          </p:cNvPr>
          <p:cNvSpPr/>
          <p:nvPr/>
        </p:nvSpPr>
        <p:spPr>
          <a:xfrm>
            <a:off x="5203039" y="2633178"/>
            <a:ext cx="457200" cy="5486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721BCD3D-D127-48D4-9D89-05405022DA0D}"/>
              </a:ext>
            </a:extLst>
          </p:cNvPr>
          <p:cNvSpPr/>
          <p:nvPr/>
        </p:nvSpPr>
        <p:spPr>
          <a:xfrm>
            <a:off x="5203039" y="3202944"/>
            <a:ext cx="457200" cy="5486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4BD07DE4-FB7A-4E64-8E72-5680CD93D8E6}"/>
              </a:ext>
            </a:extLst>
          </p:cNvPr>
          <p:cNvSpPr/>
          <p:nvPr/>
        </p:nvSpPr>
        <p:spPr>
          <a:xfrm>
            <a:off x="5203039" y="3773316"/>
            <a:ext cx="457200" cy="5867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3F173ED5-D992-4146-A788-CA7734FCDF93}"/>
              </a:ext>
            </a:extLst>
          </p:cNvPr>
          <p:cNvSpPr/>
          <p:nvPr/>
        </p:nvSpPr>
        <p:spPr>
          <a:xfrm>
            <a:off x="5238659" y="4335631"/>
            <a:ext cx="457200" cy="6135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0658FD1-4754-478E-AD6C-36FE6F13AAAF}"/>
              </a:ext>
            </a:extLst>
          </p:cNvPr>
          <p:cNvSpPr/>
          <p:nvPr/>
        </p:nvSpPr>
        <p:spPr>
          <a:xfrm>
            <a:off x="10434702" y="1451080"/>
            <a:ext cx="457200" cy="5486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960309CD-CEEC-4378-98C9-8F3AC16005C9}"/>
              </a:ext>
            </a:extLst>
          </p:cNvPr>
          <p:cNvSpPr/>
          <p:nvPr/>
        </p:nvSpPr>
        <p:spPr>
          <a:xfrm>
            <a:off x="10017308" y="1444127"/>
            <a:ext cx="457200" cy="5486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2C9B8045-400B-43A5-9C85-EB47139E1F07}"/>
              </a:ext>
            </a:extLst>
          </p:cNvPr>
          <p:cNvSpPr/>
          <p:nvPr/>
        </p:nvSpPr>
        <p:spPr>
          <a:xfrm>
            <a:off x="9545634" y="1451080"/>
            <a:ext cx="457200" cy="5486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ED300C55-3578-457C-8C4E-61076FE4C04F}"/>
              </a:ext>
            </a:extLst>
          </p:cNvPr>
          <p:cNvSpPr/>
          <p:nvPr/>
        </p:nvSpPr>
        <p:spPr>
          <a:xfrm>
            <a:off x="5635486" y="2063849"/>
            <a:ext cx="457200" cy="5486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8C962645-8FC4-4873-BCEB-8C1F6B756C7F}"/>
              </a:ext>
            </a:extLst>
          </p:cNvPr>
          <p:cNvSpPr/>
          <p:nvPr/>
        </p:nvSpPr>
        <p:spPr>
          <a:xfrm>
            <a:off x="6086718" y="2050557"/>
            <a:ext cx="457200" cy="5602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D4AE9F56-F3F5-4D63-B67D-EDC1ECC8384C}"/>
              </a:ext>
            </a:extLst>
          </p:cNvPr>
          <p:cNvSpPr/>
          <p:nvPr/>
        </p:nvSpPr>
        <p:spPr>
          <a:xfrm>
            <a:off x="3950866" y="3762849"/>
            <a:ext cx="457200" cy="5486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FE5A95F8-8DE0-40C6-80FF-F62044A360CF}"/>
              </a:ext>
            </a:extLst>
          </p:cNvPr>
          <p:cNvSpPr/>
          <p:nvPr/>
        </p:nvSpPr>
        <p:spPr>
          <a:xfrm>
            <a:off x="5672489" y="3762849"/>
            <a:ext cx="457200" cy="5930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4E7A0412-6AF6-4666-A853-241B1C22BA74}"/>
              </a:ext>
            </a:extLst>
          </p:cNvPr>
          <p:cNvSpPr/>
          <p:nvPr/>
        </p:nvSpPr>
        <p:spPr>
          <a:xfrm>
            <a:off x="5724952" y="4368073"/>
            <a:ext cx="457200" cy="5794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F0EB1E21-2FDB-4ABB-85BA-137874F7C047}"/>
              </a:ext>
            </a:extLst>
          </p:cNvPr>
          <p:cNvSpPr/>
          <p:nvPr/>
        </p:nvSpPr>
        <p:spPr>
          <a:xfrm>
            <a:off x="2579940" y="3779756"/>
            <a:ext cx="457200" cy="6036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2422AB15-9BA5-46B0-B559-7330EF70FEE9}"/>
              </a:ext>
            </a:extLst>
          </p:cNvPr>
          <p:cNvSpPr/>
          <p:nvPr/>
        </p:nvSpPr>
        <p:spPr>
          <a:xfrm>
            <a:off x="2145265" y="3811403"/>
            <a:ext cx="457200" cy="5874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DB39EBA0-C644-4BE2-B10C-2F30FA3BBAAF}"/>
              </a:ext>
            </a:extLst>
          </p:cNvPr>
          <p:cNvSpPr/>
          <p:nvPr/>
        </p:nvSpPr>
        <p:spPr>
          <a:xfrm>
            <a:off x="1338470" y="2013249"/>
            <a:ext cx="457200" cy="61121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426E2CF2-09B8-41B4-8412-CCB0F3C6BFEC}"/>
              </a:ext>
            </a:extLst>
          </p:cNvPr>
          <p:cNvSpPr/>
          <p:nvPr/>
        </p:nvSpPr>
        <p:spPr>
          <a:xfrm>
            <a:off x="1790099" y="2013249"/>
            <a:ext cx="457200" cy="6082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D34BDB60-2669-4A4D-ABC2-8AAD90B8CCAF}"/>
              </a:ext>
            </a:extLst>
          </p:cNvPr>
          <p:cNvSpPr/>
          <p:nvPr/>
        </p:nvSpPr>
        <p:spPr>
          <a:xfrm>
            <a:off x="4364647" y="2592080"/>
            <a:ext cx="457200" cy="5758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0BCA9762-C5C2-4C8C-AD0D-5A589E2A366D}"/>
              </a:ext>
            </a:extLst>
          </p:cNvPr>
          <p:cNvSpPr/>
          <p:nvPr/>
        </p:nvSpPr>
        <p:spPr>
          <a:xfrm>
            <a:off x="4774973" y="2057915"/>
            <a:ext cx="457200" cy="5486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DB617639-0641-49D1-9CD5-B2ECCDD37846}"/>
              </a:ext>
            </a:extLst>
          </p:cNvPr>
          <p:cNvSpPr/>
          <p:nvPr/>
        </p:nvSpPr>
        <p:spPr>
          <a:xfrm>
            <a:off x="4408585" y="2050558"/>
            <a:ext cx="457200" cy="5486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987EB086-8C32-4362-8DA5-58CE5C7EA005}"/>
              </a:ext>
            </a:extLst>
          </p:cNvPr>
          <p:cNvSpPr/>
          <p:nvPr/>
        </p:nvSpPr>
        <p:spPr>
          <a:xfrm>
            <a:off x="3986981" y="2042889"/>
            <a:ext cx="457200" cy="5486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E33D247A-0FA1-48D3-A876-8FD740FA3C4E}"/>
              </a:ext>
            </a:extLst>
          </p:cNvPr>
          <p:cNvSpPr/>
          <p:nvPr/>
        </p:nvSpPr>
        <p:spPr>
          <a:xfrm>
            <a:off x="3512583" y="2023884"/>
            <a:ext cx="457200" cy="58070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B72A45D8-774E-41AE-8FA3-6C8B224CAF62}"/>
              </a:ext>
            </a:extLst>
          </p:cNvPr>
          <p:cNvSpPr/>
          <p:nvPr/>
        </p:nvSpPr>
        <p:spPr>
          <a:xfrm>
            <a:off x="3026373" y="2023884"/>
            <a:ext cx="457200" cy="6050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E9C34684-689B-4224-80AC-1522D12A75EE}"/>
              </a:ext>
            </a:extLst>
          </p:cNvPr>
          <p:cNvSpPr/>
          <p:nvPr/>
        </p:nvSpPr>
        <p:spPr>
          <a:xfrm>
            <a:off x="2589577" y="2013249"/>
            <a:ext cx="457200" cy="6057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a:extLst>
              <a:ext uri="{FF2B5EF4-FFF2-40B4-BE49-F238E27FC236}">
                <a16:creationId xmlns:a16="http://schemas.microsoft.com/office/drawing/2014/main" id="{36CACD5B-2DC4-4660-8D1F-4EDE3F086551}"/>
              </a:ext>
            </a:extLst>
          </p:cNvPr>
          <p:cNvSpPr/>
          <p:nvPr/>
        </p:nvSpPr>
        <p:spPr>
          <a:xfrm>
            <a:off x="2207741" y="1992767"/>
            <a:ext cx="457200" cy="6259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2FC43AC7-DAD5-4E1A-83B0-843E5FECA6A5}"/>
              </a:ext>
            </a:extLst>
          </p:cNvPr>
          <p:cNvSpPr/>
          <p:nvPr/>
        </p:nvSpPr>
        <p:spPr>
          <a:xfrm>
            <a:off x="3509487" y="3255094"/>
            <a:ext cx="457200" cy="5486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6E746D81-4DBC-47DF-8518-CE10057476F1}"/>
              </a:ext>
            </a:extLst>
          </p:cNvPr>
          <p:cNvSpPr/>
          <p:nvPr/>
        </p:nvSpPr>
        <p:spPr>
          <a:xfrm>
            <a:off x="3524432" y="3772876"/>
            <a:ext cx="457200" cy="6019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a:extLst>
              <a:ext uri="{FF2B5EF4-FFF2-40B4-BE49-F238E27FC236}">
                <a16:creationId xmlns:a16="http://schemas.microsoft.com/office/drawing/2014/main" id="{765F9964-3530-41AB-AFB0-2CFC2650F67D}"/>
              </a:ext>
            </a:extLst>
          </p:cNvPr>
          <p:cNvSpPr/>
          <p:nvPr/>
        </p:nvSpPr>
        <p:spPr>
          <a:xfrm>
            <a:off x="3050621" y="3754239"/>
            <a:ext cx="457200" cy="6357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29A3E008-96A9-4718-A62F-B59DE948CA97}"/>
              </a:ext>
            </a:extLst>
          </p:cNvPr>
          <p:cNvSpPr/>
          <p:nvPr/>
        </p:nvSpPr>
        <p:spPr>
          <a:xfrm>
            <a:off x="3057009" y="3255094"/>
            <a:ext cx="457200" cy="5486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E32D4FBC-63C5-404A-8BE7-36BA01164CA3}"/>
              </a:ext>
            </a:extLst>
          </p:cNvPr>
          <p:cNvSpPr/>
          <p:nvPr/>
        </p:nvSpPr>
        <p:spPr>
          <a:xfrm>
            <a:off x="2602465" y="3248363"/>
            <a:ext cx="457200" cy="5486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6FAAEF4E-A09F-4A9A-9134-4918C946DDD4}"/>
              </a:ext>
            </a:extLst>
          </p:cNvPr>
          <p:cNvSpPr/>
          <p:nvPr/>
        </p:nvSpPr>
        <p:spPr>
          <a:xfrm>
            <a:off x="4766243" y="3169962"/>
            <a:ext cx="457200" cy="5965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FC74C153-BBDD-465A-A6C5-DCF9D35F34CA}"/>
              </a:ext>
            </a:extLst>
          </p:cNvPr>
          <p:cNvSpPr/>
          <p:nvPr/>
        </p:nvSpPr>
        <p:spPr>
          <a:xfrm>
            <a:off x="4811898" y="2614143"/>
            <a:ext cx="457200" cy="5486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9CB26A9A-8FAD-4E06-B43F-F16639E5C1C6}"/>
              </a:ext>
            </a:extLst>
          </p:cNvPr>
          <p:cNvSpPr/>
          <p:nvPr/>
        </p:nvSpPr>
        <p:spPr>
          <a:xfrm>
            <a:off x="4363082" y="3797792"/>
            <a:ext cx="457200" cy="5486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A2BBB78A-20BA-453C-AC6E-16F8D7458BC6}"/>
              </a:ext>
            </a:extLst>
          </p:cNvPr>
          <p:cNvSpPr/>
          <p:nvPr/>
        </p:nvSpPr>
        <p:spPr>
          <a:xfrm>
            <a:off x="4386133" y="3186422"/>
            <a:ext cx="457200" cy="5897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209F1B21-F917-4756-A428-8004575A124F}"/>
              </a:ext>
            </a:extLst>
          </p:cNvPr>
          <p:cNvSpPr/>
          <p:nvPr/>
        </p:nvSpPr>
        <p:spPr>
          <a:xfrm>
            <a:off x="3946144" y="3224237"/>
            <a:ext cx="457200" cy="5486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Rectangle 68">
            <a:extLst>
              <a:ext uri="{FF2B5EF4-FFF2-40B4-BE49-F238E27FC236}">
                <a16:creationId xmlns:a16="http://schemas.microsoft.com/office/drawing/2014/main" id="{4283CF5D-4EED-4A4E-B9D0-623F4FD72E8C}"/>
              </a:ext>
            </a:extLst>
          </p:cNvPr>
          <p:cNvSpPr/>
          <p:nvPr/>
        </p:nvSpPr>
        <p:spPr>
          <a:xfrm>
            <a:off x="8653662" y="3231268"/>
            <a:ext cx="457200" cy="5486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DC70D9FA-1E55-40B3-B4D9-A01E480D2EAC}"/>
              </a:ext>
            </a:extLst>
          </p:cNvPr>
          <p:cNvSpPr/>
          <p:nvPr/>
        </p:nvSpPr>
        <p:spPr>
          <a:xfrm>
            <a:off x="6526154" y="2632384"/>
            <a:ext cx="457200" cy="5486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D8B691FB-C712-49FF-9CF2-4BFD407129FC}"/>
              </a:ext>
            </a:extLst>
          </p:cNvPr>
          <p:cNvSpPr/>
          <p:nvPr/>
        </p:nvSpPr>
        <p:spPr>
          <a:xfrm>
            <a:off x="5655329" y="2621322"/>
            <a:ext cx="457200" cy="5486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a:extLst>
              <a:ext uri="{FF2B5EF4-FFF2-40B4-BE49-F238E27FC236}">
                <a16:creationId xmlns:a16="http://schemas.microsoft.com/office/drawing/2014/main" id="{1D6D148D-D580-480A-B390-8470D05AEC73}"/>
              </a:ext>
            </a:extLst>
          </p:cNvPr>
          <p:cNvSpPr/>
          <p:nvPr/>
        </p:nvSpPr>
        <p:spPr>
          <a:xfrm>
            <a:off x="6104850" y="2605275"/>
            <a:ext cx="457200" cy="5642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025855A9-B086-46B3-8118-9F427746EA69}"/>
              </a:ext>
            </a:extLst>
          </p:cNvPr>
          <p:cNvSpPr/>
          <p:nvPr/>
        </p:nvSpPr>
        <p:spPr>
          <a:xfrm>
            <a:off x="5637849" y="3194710"/>
            <a:ext cx="457200" cy="5486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3A0AF0DE-9849-4112-B5FB-7C698C7C554C}"/>
              </a:ext>
            </a:extLst>
          </p:cNvPr>
          <p:cNvSpPr/>
          <p:nvPr/>
        </p:nvSpPr>
        <p:spPr>
          <a:xfrm>
            <a:off x="4770531" y="3766232"/>
            <a:ext cx="457200" cy="5930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B7A2CCB9-B2B0-4DD1-80C0-701E8FC35E86}"/>
              </a:ext>
            </a:extLst>
          </p:cNvPr>
          <p:cNvSpPr/>
          <p:nvPr/>
        </p:nvSpPr>
        <p:spPr>
          <a:xfrm>
            <a:off x="4790732" y="4355867"/>
            <a:ext cx="457200" cy="5867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7C23A43D-C75A-4B48-8C14-C745E5543EA5}"/>
              </a:ext>
            </a:extLst>
          </p:cNvPr>
          <p:cNvSpPr/>
          <p:nvPr/>
        </p:nvSpPr>
        <p:spPr>
          <a:xfrm>
            <a:off x="4329194" y="4368744"/>
            <a:ext cx="457200" cy="5765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5261DB61-3E48-4029-A664-A49582ABE207}"/>
              </a:ext>
            </a:extLst>
          </p:cNvPr>
          <p:cNvSpPr/>
          <p:nvPr/>
        </p:nvSpPr>
        <p:spPr>
          <a:xfrm>
            <a:off x="3919594" y="4309484"/>
            <a:ext cx="457200" cy="6357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a:extLst>
              <a:ext uri="{FF2B5EF4-FFF2-40B4-BE49-F238E27FC236}">
                <a16:creationId xmlns:a16="http://schemas.microsoft.com/office/drawing/2014/main" id="{EE92CA16-A8FD-4C19-90A1-CFBB9F91DE22}"/>
              </a:ext>
            </a:extLst>
          </p:cNvPr>
          <p:cNvSpPr/>
          <p:nvPr/>
        </p:nvSpPr>
        <p:spPr>
          <a:xfrm>
            <a:off x="6095930" y="3193897"/>
            <a:ext cx="457200" cy="5858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261F87B4-C734-4265-9110-9E14E7C8A26B}"/>
              </a:ext>
            </a:extLst>
          </p:cNvPr>
          <p:cNvSpPr/>
          <p:nvPr/>
        </p:nvSpPr>
        <p:spPr>
          <a:xfrm>
            <a:off x="6581202" y="4404165"/>
            <a:ext cx="457200" cy="5486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61BD7094-10FA-4195-A3EE-8998BC5C3A62}"/>
              </a:ext>
            </a:extLst>
          </p:cNvPr>
          <p:cNvSpPr/>
          <p:nvPr/>
        </p:nvSpPr>
        <p:spPr>
          <a:xfrm>
            <a:off x="6211245" y="4398893"/>
            <a:ext cx="457200" cy="5486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8772D293-6274-4EE0-81CD-DBD6FC8F69D6}"/>
              </a:ext>
            </a:extLst>
          </p:cNvPr>
          <p:cNvSpPr/>
          <p:nvPr/>
        </p:nvSpPr>
        <p:spPr>
          <a:xfrm>
            <a:off x="7839277" y="3228245"/>
            <a:ext cx="457200" cy="5486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Rectangle 81">
            <a:extLst>
              <a:ext uri="{FF2B5EF4-FFF2-40B4-BE49-F238E27FC236}">
                <a16:creationId xmlns:a16="http://schemas.microsoft.com/office/drawing/2014/main" id="{CE123102-80FE-4F5D-AFB1-06C1044E04AA}"/>
              </a:ext>
            </a:extLst>
          </p:cNvPr>
          <p:cNvSpPr/>
          <p:nvPr/>
        </p:nvSpPr>
        <p:spPr>
          <a:xfrm>
            <a:off x="7371149" y="3231268"/>
            <a:ext cx="457200" cy="5486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28BFCDDA-5E85-4CAC-B46A-904D7E0BA387}"/>
              </a:ext>
            </a:extLst>
          </p:cNvPr>
          <p:cNvSpPr/>
          <p:nvPr/>
        </p:nvSpPr>
        <p:spPr>
          <a:xfrm>
            <a:off x="6974500" y="3242979"/>
            <a:ext cx="457200" cy="5486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E1D73C20-11C3-4EEF-8BB4-C58CC08E6A63}"/>
              </a:ext>
            </a:extLst>
          </p:cNvPr>
          <p:cNvSpPr/>
          <p:nvPr/>
        </p:nvSpPr>
        <p:spPr>
          <a:xfrm>
            <a:off x="6548066" y="3200861"/>
            <a:ext cx="457200" cy="5841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B2333D36-DD6C-43E8-B2ED-96A166117AA6}"/>
              </a:ext>
            </a:extLst>
          </p:cNvPr>
          <p:cNvSpPr/>
          <p:nvPr/>
        </p:nvSpPr>
        <p:spPr>
          <a:xfrm>
            <a:off x="8296477" y="3216708"/>
            <a:ext cx="457200" cy="5486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Rounded Corners 90">
            <a:extLst>
              <a:ext uri="{FF2B5EF4-FFF2-40B4-BE49-F238E27FC236}">
                <a16:creationId xmlns:a16="http://schemas.microsoft.com/office/drawing/2014/main" id="{031CF08B-E50C-48B6-A344-A20B18E02B52}"/>
              </a:ext>
            </a:extLst>
          </p:cNvPr>
          <p:cNvSpPr/>
          <p:nvPr/>
        </p:nvSpPr>
        <p:spPr>
          <a:xfrm>
            <a:off x="2436341" y="5667601"/>
            <a:ext cx="8014740" cy="1071797"/>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vi-VN" sz="2400" dirty="0">
                <a:latin typeface="+mj-lt"/>
              </a:rPr>
              <a:t>Hãy cho biết tên của truyền thuyết nhằm giải thích tên gọi của hồ Hoàn Kiếm, thể hiện khát vọng hòa bình của dân tộc? </a:t>
            </a:r>
            <a:endParaRPr lang="en-US" sz="2400" dirty="0">
              <a:latin typeface="+mj-lt"/>
            </a:endParaRPr>
          </a:p>
          <a:p>
            <a:pPr algn="ctr"/>
            <a:endParaRPr lang="en-US" dirty="0"/>
          </a:p>
        </p:txBody>
      </p:sp>
      <p:sp>
        <p:nvSpPr>
          <p:cNvPr id="92" name="Rectangle: Rounded Corners 91">
            <a:extLst>
              <a:ext uri="{FF2B5EF4-FFF2-40B4-BE49-F238E27FC236}">
                <a16:creationId xmlns:a16="http://schemas.microsoft.com/office/drawing/2014/main" id="{1A9DDC71-46E6-4330-9A3B-81426628ECA0}"/>
              </a:ext>
            </a:extLst>
          </p:cNvPr>
          <p:cNvSpPr/>
          <p:nvPr/>
        </p:nvSpPr>
        <p:spPr>
          <a:xfrm>
            <a:off x="2589577" y="5734813"/>
            <a:ext cx="8014740" cy="1071797"/>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vi-VN" sz="2400" dirty="0">
                <a:latin typeface="+mj-lt"/>
              </a:rPr>
              <a:t>Hãy cho biết hồ Hoàn Kiếm trước khi vua Lê Lợi trả Gươm cho Rùa Vàng có tên gọi là gì?</a:t>
            </a:r>
            <a:endParaRPr lang="en-US" sz="2400" dirty="0">
              <a:latin typeface="+mj-lt"/>
            </a:endParaRPr>
          </a:p>
          <a:p>
            <a:pPr algn="ctr"/>
            <a:endParaRPr lang="en-US" dirty="0"/>
          </a:p>
        </p:txBody>
      </p:sp>
      <p:sp>
        <p:nvSpPr>
          <p:cNvPr id="93" name="Rectangle: Rounded Corners 92">
            <a:extLst>
              <a:ext uri="{FF2B5EF4-FFF2-40B4-BE49-F238E27FC236}">
                <a16:creationId xmlns:a16="http://schemas.microsoft.com/office/drawing/2014/main" id="{573C5601-2ED8-40FA-A1DD-9C40CDF04804}"/>
              </a:ext>
            </a:extLst>
          </p:cNvPr>
          <p:cNvSpPr/>
          <p:nvPr/>
        </p:nvSpPr>
        <p:spPr>
          <a:xfrm>
            <a:off x="2858890" y="5784012"/>
            <a:ext cx="8014740" cy="1071797"/>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vi-VN" sz="2000" b="1" dirty="0">
                <a:latin typeface="+mj-lt"/>
              </a:rPr>
              <a:t>Hãy cho biết tên của truyền thuyết nhằm giải thích hiện tượng lũ lụt và thể hiện sức mạnh, mong ước chế ngự thiên tai của người Việt cổ?</a:t>
            </a:r>
            <a:endParaRPr lang="en-US" sz="2000" b="1" dirty="0">
              <a:latin typeface="+mj-lt"/>
            </a:endParaRPr>
          </a:p>
          <a:p>
            <a:pPr algn="ctr"/>
            <a:endParaRPr lang="en-US" dirty="0"/>
          </a:p>
        </p:txBody>
      </p:sp>
      <p:sp>
        <p:nvSpPr>
          <p:cNvPr id="94" name="Rectangle: Rounded Corners 93">
            <a:extLst>
              <a:ext uri="{FF2B5EF4-FFF2-40B4-BE49-F238E27FC236}">
                <a16:creationId xmlns:a16="http://schemas.microsoft.com/office/drawing/2014/main" id="{49F66A16-93F3-4C80-B6AE-0FB1DB32A26D}"/>
              </a:ext>
            </a:extLst>
          </p:cNvPr>
          <p:cNvSpPr/>
          <p:nvPr/>
        </p:nvSpPr>
        <p:spPr>
          <a:xfrm>
            <a:off x="3128203" y="5763388"/>
            <a:ext cx="8014740" cy="1071797"/>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vi-VN" sz="2800" dirty="0">
                <a:latin typeface="+mj-lt"/>
              </a:rPr>
              <a:t>Hãy cho biết</a:t>
            </a:r>
            <a:r>
              <a:rPr lang="en-US" sz="2800" dirty="0">
                <a:latin typeface="+mj-lt"/>
              </a:rPr>
              <a:t> </a:t>
            </a:r>
            <a:r>
              <a:rPr lang="vi-VN" sz="2800" dirty="0">
                <a:latin typeface="+mj-lt"/>
              </a:rPr>
              <a:t>kinh đô đầu tiên của nước ta tên là gì?</a:t>
            </a:r>
            <a:endParaRPr lang="en-US" sz="2800" dirty="0">
              <a:latin typeface="+mj-lt"/>
            </a:endParaRPr>
          </a:p>
          <a:p>
            <a:pPr algn="ctr"/>
            <a:endParaRPr lang="en-US" dirty="0"/>
          </a:p>
        </p:txBody>
      </p:sp>
      <p:sp>
        <p:nvSpPr>
          <p:cNvPr id="95" name="Rectangle: Rounded Corners 94">
            <a:extLst>
              <a:ext uri="{FF2B5EF4-FFF2-40B4-BE49-F238E27FC236}">
                <a16:creationId xmlns:a16="http://schemas.microsoft.com/office/drawing/2014/main" id="{49EBA097-65EF-4695-BB40-D922CBA25BC7}"/>
              </a:ext>
            </a:extLst>
          </p:cNvPr>
          <p:cNvSpPr/>
          <p:nvPr/>
        </p:nvSpPr>
        <p:spPr>
          <a:xfrm>
            <a:off x="3285609" y="5763449"/>
            <a:ext cx="8014740" cy="1071797"/>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vi-VN" sz="3200" dirty="0">
                <a:latin typeface="+mj-lt"/>
              </a:rPr>
              <a:t>Hội Gióng được tổ chức vào tháng mấy?</a:t>
            </a:r>
            <a:endParaRPr lang="en-US" sz="3200" dirty="0">
              <a:latin typeface="+mj-lt"/>
            </a:endParaRPr>
          </a:p>
          <a:p>
            <a:pPr algn="ctr"/>
            <a:endParaRPr lang="en-US" dirty="0"/>
          </a:p>
        </p:txBody>
      </p:sp>
    </p:spTree>
    <p:extLst>
      <p:ext uri="{BB962C8B-B14F-4D97-AF65-F5344CB8AC3E}">
        <p14:creationId xmlns:p14="http://schemas.microsoft.com/office/powerpoint/2010/main" val="4024739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mph" presetSubtype="0" fill="hold" grpId="0" nodeType="withEffect">
                                  <p:stCondLst>
                                    <p:cond delay="0"/>
                                  </p:stCondLst>
                                  <p:childTnLst>
                                    <p:animClr clrSpc="rgb" dir="cw">
                                      <p:cBhvr override="childStyle">
                                        <p:cTn id="6" dur="500" fill="hold"/>
                                        <p:tgtEl>
                                          <p:spTgt spid="21"/>
                                        </p:tgtEl>
                                        <p:attrNameLst>
                                          <p:attrName>style.color</p:attrName>
                                        </p:attrNameLst>
                                      </p:cBhvr>
                                      <p:to>
                                        <a:schemeClr val="accent2"/>
                                      </p:to>
                                    </p:animClr>
                                    <p:animClr clrSpc="rgb" dir="cw">
                                      <p:cBhvr>
                                        <p:cTn id="7" dur="500" fill="hold"/>
                                        <p:tgtEl>
                                          <p:spTgt spid="21"/>
                                        </p:tgtEl>
                                        <p:attrNameLst>
                                          <p:attrName>fillcolor</p:attrName>
                                        </p:attrNameLst>
                                      </p:cBhvr>
                                      <p:to>
                                        <a:schemeClr val="accent2"/>
                                      </p:to>
                                    </p:animClr>
                                    <p:set>
                                      <p:cBhvr>
                                        <p:cTn id="8" dur="500" fill="hold"/>
                                        <p:tgtEl>
                                          <p:spTgt spid="21"/>
                                        </p:tgtEl>
                                        <p:attrNameLst>
                                          <p:attrName>fill.type</p:attrName>
                                        </p:attrNameLst>
                                      </p:cBhvr>
                                      <p:to>
                                        <p:strVal val="solid"/>
                                      </p:to>
                                    </p:set>
                                    <p:set>
                                      <p:cBhvr>
                                        <p:cTn id="9" dur="500" fill="hold"/>
                                        <p:tgtEl>
                                          <p:spTgt spid="21"/>
                                        </p:tgtEl>
                                        <p:attrNameLst>
                                          <p:attrName>fill.on</p:attrName>
                                        </p:attrNameLst>
                                      </p:cBhvr>
                                      <p:to>
                                        <p:strVal val="true"/>
                                      </p:to>
                                    </p:set>
                                  </p:childTnLst>
                                </p:cTn>
                              </p:par>
                              <p:par>
                                <p:cTn id="10" presetID="19" presetClass="emph" presetSubtype="0" fill="hold" grpId="0" nodeType="withEffect">
                                  <p:stCondLst>
                                    <p:cond delay="0"/>
                                  </p:stCondLst>
                                  <p:childTnLst>
                                    <p:animClr clrSpc="rgb" dir="cw">
                                      <p:cBhvr override="childStyle">
                                        <p:cTn id="11" dur="500" fill="hold"/>
                                        <p:tgtEl>
                                          <p:spTgt spid="23"/>
                                        </p:tgtEl>
                                        <p:attrNameLst>
                                          <p:attrName>style.color</p:attrName>
                                        </p:attrNameLst>
                                      </p:cBhvr>
                                      <p:to>
                                        <a:schemeClr val="accent2"/>
                                      </p:to>
                                    </p:animClr>
                                    <p:animClr clrSpc="rgb" dir="cw">
                                      <p:cBhvr>
                                        <p:cTn id="12" dur="500" fill="hold"/>
                                        <p:tgtEl>
                                          <p:spTgt spid="23"/>
                                        </p:tgtEl>
                                        <p:attrNameLst>
                                          <p:attrName>fillcolor</p:attrName>
                                        </p:attrNameLst>
                                      </p:cBhvr>
                                      <p:to>
                                        <a:schemeClr val="accent2"/>
                                      </p:to>
                                    </p:animClr>
                                    <p:set>
                                      <p:cBhvr>
                                        <p:cTn id="13" dur="500" fill="hold"/>
                                        <p:tgtEl>
                                          <p:spTgt spid="23"/>
                                        </p:tgtEl>
                                        <p:attrNameLst>
                                          <p:attrName>fill.type</p:attrName>
                                        </p:attrNameLst>
                                      </p:cBhvr>
                                      <p:to>
                                        <p:strVal val="solid"/>
                                      </p:to>
                                    </p:set>
                                    <p:set>
                                      <p:cBhvr>
                                        <p:cTn id="14" dur="500" fill="hold"/>
                                        <p:tgtEl>
                                          <p:spTgt spid="23"/>
                                        </p:tgtEl>
                                        <p:attrNameLst>
                                          <p:attrName>fill.on</p:attrName>
                                        </p:attrNameLst>
                                      </p:cBhvr>
                                      <p:to>
                                        <p:strVal val="true"/>
                                      </p:to>
                                    </p:set>
                                  </p:childTnLst>
                                </p:cTn>
                              </p:par>
                              <p:par>
                                <p:cTn id="15" presetID="19" presetClass="emph" presetSubtype="0" fill="hold" grpId="0" nodeType="withEffect">
                                  <p:stCondLst>
                                    <p:cond delay="0"/>
                                  </p:stCondLst>
                                  <p:childTnLst>
                                    <p:animClr clrSpc="rgb" dir="cw">
                                      <p:cBhvr override="childStyle">
                                        <p:cTn id="16" dur="500" fill="hold"/>
                                        <p:tgtEl>
                                          <p:spTgt spid="24"/>
                                        </p:tgtEl>
                                        <p:attrNameLst>
                                          <p:attrName>style.color</p:attrName>
                                        </p:attrNameLst>
                                      </p:cBhvr>
                                      <p:to>
                                        <a:schemeClr val="accent2"/>
                                      </p:to>
                                    </p:animClr>
                                    <p:animClr clrSpc="rgb" dir="cw">
                                      <p:cBhvr>
                                        <p:cTn id="17" dur="500" fill="hold"/>
                                        <p:tgtEl>
                                          <p:spTgt spid="24"/>
                                        </p:tgtEl>
                                        <p:attrNameLst>
                                          <p:attrName>fillcolor</p:attrName>
                                        </p:attrNameLst>
                                      </p:cBhvr>
                                      <p:to>
                                        <a:schemeClr val="accent2"/>
                                      </p:to>
                                    </p:animClr>
                                    <p:set>
                                      <p:cBhvr>
                                        <p:cTn id="18" dur="500" fill="hold"/>
                                        <p:tgtEl>
                                          <p:spTgt spid="24"/>
                                        </p:tgtEl>
                                        <p:attrNameLst>
                                          <p:attrName>fill.type</p:attrName>
                                        </p:attrNameLst>
                                      </p:cBhvr>
                                      <p:to>
                                        <p:strVal val="solid"/>
                                      </p:to>
                                    </p:set>
                                    <p:set>
                                      <p:cBhvr>
                                        <p:cTn id="19" dur="500" fill="hold"/>
                                        <p:tgtEl>
                                          <p:spTgt spid="24"/>
                                        </p:tgtEl>
                                        <p:attrNameLst>
                                          <p:attrName>fill.on</p:attrName>
                                        </p:attrNameLst>
                                      </p:cBhvr>
                                      <p:to>
                                        <p:strVal val="true"/>
                                      </p:to>
                                    </p:set>
                                  </p:childTnLst>
                                </p:cTn>
                              </p:par>
                              <p:par>
                                <p:cTn id="20" presetID="19" presetClass="emph" presetSubtype="0" fill="hold" grpId="0" nodeType="withEffect">
                                  <p:stCondLst>
                                    <p:cond delay="0"/>
                                  </p:stCondLst>
                                  <p:childTnLst>
                                    <p:animClr clrSpc="rgb" dir="cw">
                                      <p:cBhvr override="childStyle">
                                        <p:cTn id="21" dur="500" fill="hold"/>
                                        <p:tgtEl>
                                          <p:spTgt spid="25"/>
                                        </p:tgtEl>
                                        <p:attrNameLst>
                                          <p:attrName>style.color</p:attrName>
                                        </p:attrNameLst>
                                      </p:cBhvr>
                                      <p:to>
                                        <a:schemeClr val="accent2"/>
                                      </p:to>
                                    </p:animClr>
                                    <p:animClr clrSpc="rgb" dir="cw">
                                      <p:cBhvr>
                                        <p:cTn id="22" dur="500" fill="hold"/>
                                        <p:tgtEl>
                                          <p:spTgt spid="25"/>
                                        </p:tgtEl>
                                        <p:attrNameLst>
                                          <p:attrName>fillcolor</p:attrName>
                                        </p:attrNameLst>
                                      </p:cBhvr>
                                      <p:to>
                                        <a:schemeClr val="accent2"/>
                                      </p:to>
                                    </p:animClr>
                                    <p:set>
                                      <p:cBhvr>
                                        <p:cTn id="23" dur="500" fill="hold"/>
                                        <p:tgtEl>
                                          <p:spTgt spid="25"/>
                                        </p:tgtEl>
                                        <p:attrNameLst>
                                          <p:attrName>fill.type</p:attrName>
                                        </p:attrNameLst>
                                      </p:cBhvr>
                                      <p:to>
                                        <p:strVal val="solid"/>
                                      </p:to>
                                    </p:set>
                                    <p:set>
                                      <p:cBhvr>
                                        <p:cTn id="24" dur="500" fill="hold"/>
                                        <p:tgtEl>
                                          <p:spTgt spid="25"/>
                                        </p:tgtEl>
                                        <p:attrNameLst>
                                          <p:attrName>fill.on</p:attrName>
                                        </p:attrNameLst>
                                      </p:cBhvr>
                                      <p:to>
                                        <p:strVal val="true"/>
                                      </p:to>
                                    </p:set>
                                  </p:childTnLst>
                                </p:cTn>
                              </p:par>
                              <p:par>
                                <p:cTn id="25" presetID="19" presetClass="emph" presetSubtype="0" fill="hold" grpId="0" nodeType="withEffect">
                                  <p:stCondLst>
                                    <p:cond delay="0"/>
                                  </p:stCondLst>
                                  <p:childTnLst>
                                    <p:animClr clrSpc="rgb" dir="cw">
                                      <p:cBhvr override="childStyle">
                                        <p:cTn id="26" dur="500" fill="hold"/>
                                        <p:tgtEl>
                                          <p:spTgt spid="26"/>
                                        </p:tgtEl>
                                        <p:attrNameLst>
                                          <p:attrName>style.color</p:attrName>
                                        </p:attrNameLst>
                                      </p:cBhvr>
                                      <p:to>
                                        <a:schemeClr val="accent2"/>
                                      </p:to>
                                    </p:animClr>
                                    <p:animClr clrSpc="rgb" dir="cw">
                                      <p:cBhvr>
                                        <p:cTn id="27" dur="500" fill="hold"/>
                                        <p:tgtEl>
                                          <p:spTgt spid="26"/>
                                        </p:tgtEl>
                                        <p:attrNameLst>
                                          <p:attrName>fillcolor</p:attrName>
                                        </p:attrNameLst>
                                      </p:cBhvr>
                                      <p:to>
                                        <a:schemeClr val="accent2"/>
                                      </p:to>
                                    </p:animClr>
                                    <p:set>
                                      <p:cBhvr>
                                        <p:cTn id="28" dur="500" fill="hold"/>
                                        <p:tgtEl>
                                          <p:spTgt spid="26"/>
                                        </p:tgtEl>
                                        <p:attrNameLst>
                                          <p:attrName>fill.type</p:attrName>
                                        </p:attrNameLst>
                                      </p:cBhvr>
                                      <p:to>
                                        <p:strVal val="solid"/>
                                      </p:to>
                                    </p:set>
                                    <p:set>
                                      <p:cBhvr>
                                        <p:cTn id="29" dur="500" fill="hold"/>
                                        <p:tgtEl>
                                          <p:spTgt spid="26"/>
                                        </p:tgtEl>
                                        <p:attrNameLst>
                                          <p:attrName>fill.on</p:attrName>
                                        </p:attrNameLst>
                                      </p:cBhvr>
                                      <p:to>
                                        <p:strVal val="true"/>
                                      </p:to>
                                    </p:set>
                                  </p:childTnLst>
                                </p:cTn>
                              </p:par>
                              <p:par>
                                <p:cTn id="30" presetID="19" presetClass="emph" presetSubtype="0" fill="hold" grpId="0" nodeType="withEffect">
                                  <p:stCondLst>
                                    <p:cond delay="0"/>
                                  </p:stCondLst>
                                  <p:childTnLst>
                                    <p:animClr clrSpc="rgb" dir="cw">
                                      <p:cBhvr override="childStyle">
                                        <p:cTn id="31" dur="500" fill="hold"/>
                                        <p:tgtEl>
                                          <p:spTgt spid="27"/>
                                        </p:tgtEl>
                                        <p:attrNameLst>
                                          <p:attrName>style.color</p:attrName>
                                        </p:attrNameLst>
                                      </p:cBhvr>
                                      <p:to>
                                        <a:schemeClr val="accent2"/>
                                      </p:to>
                                    </p:animClr>
                                    <p:animClr clrSpc="rgb" dir="cw">
                                      <p:cBhvr>
                                        <p:cTn id="32" dur="500" fill="hold"/>
                                        <p:tgtEl>
                                          <p:spTgt spid="27"/>
                                        </p:tgtEl>
                                        <p:attrNameLst>
                                          <p:attrName>fillcolor</p:attrName>
                                        </p:attrNameLst>
                                      </p:cBhvr>
                                      <p:to>
                                        <a:schemeClr val="accent2"/>
                                      </p:to>
                                    </p:animClr>
                                    <p:set>
                                      <p:cBhvr>
                                        <p:cTn id="33" dur="500" fill="hold"/>
                                        <p:tgtEl>
                                          <p:spTgt spid="27"/>
                                        </p:tgtEl>
                                        <p:attrNameLst>
                                          <p:attrName>fill.type</p:attrName>
                                        </p:attrNameLst>
                                      </p:cBhvr>
                                      <p:to>
                                        <p:strVal val="solid"/>
                                      </p:to>
                                    </p:set>
                                    <p:set>
                                      <p:cBhvr>
                                        <p:cTn id="34" dur="500" fill="hold"/>
                                        <p:tgtEl>
                                          <p:spTgt spid="27"/>
                                        </p:tgtEl>
                                        <p:attrNameLst>
                                          <p:attrName>fill.on</p:attrName>
                                        </p:attrNameLst>
                                      </p:cBhvr>
                                      <p:to>
                                        <p:strVal val="true"/>
                                      </p:to>
                                    </p:set>
                                  </p:childTnLst>
                                </p:cTn>
                              </p:par>
                              <p:par>
                                <p:cTn id="35" presetID="19" presetClass="emph" presetSubtype="0" fill="hold" grpId="0" nodeType="withEffect">
                                  <p:stCondLst>
                                    <p:cond delay="0"/>
                                  </p:stCondLst>
                                  <p:childTnLst>
                                    <p:animClr clrSpc="rgb" dir="cw">
                                      <p:cBhvr override="childStyle">
                                        <p:cTn id="36" dur="500" fill="hold"/>
                                        <p:tgtEl>
                                          <p:spTgt spid="28"/>
                                        </p:tgtEl>
                                        <p:attrNameLst>
                                          <p:attrName>style.color</p:attrName>
                                        </p:attrNameLst>
                                      </p:cBhvr>
                                      <p:to>
                                        <a:schemeClr val="accent2"/>
                                      </p:to>
                                    </p:animClr>
                                    <p:animClr clrSpc="rgb" dir="cw">
                                      <p:cBhvr>
                                        <p:cTn id="37" dur="500" fill="hold"/>
                                        <p:tgtEl>
                                          <p:spTgt spid="28"/>
                                        </p:tgtEl>
                                        <p:attrNameLst>
                                          <p:attrName>fillcolor</p:attrName>
                                        </p:attrNameLst>
                                      </p:cBhvr>
                                      <p:to>
                                        <a:schemeClr val="accent2"/>
                                      </p:to>
                                    </p:animClr>
                                    <p:set>
                                      <p:cBhvr>
                                        <p:cTn id="38" dur="500" fill="hold"/>
                                        <p:tgtEl>
                                          <p:spTgt spid="28"/>
                                        </p:tgtEl>
                                        <p:attrNameLst>
                                          <p:attrName>fill.type</p:attrName>
                                        </p:attrNameLst>
                                      </p:cBhvr>
                                      <p:to>
                                        <p:strVal val="solid"/>
                                      </p:to>
                                    </p:set>
                                    <p:set>
                                      <p:cBhvr>
                                        <p:cTn id="39" dur="500" fill="hold"/>
                                        <p:tgtEl>
                                          <p:spTgt spid="28"/>
                                        </p:tgtEl>
                                        <p:attrNameLst>
                                          <p:attrName>fill.on</p:attrName>
                                        </p:attrNameLst>
                                      </p:cBhvr>
                                      <p:to>
                                        <p:strVal val="true"/>
                                      </p:to>
                                    </p:set>
                                  </p:childTnLst>
                                </p:cTn>
                              </p:par>
                              <p:par>
                                <p:cTn id="40" presetID="19" presetClass="emph" presetSubtype="0" fill="hold" grpId="0" nodeType="withEffect">
                                  <p:stCondLst>
                                    <p:cond delay="0"/>
                                  </p:stCondLst>
                                  <p:childTnLst>
                                    <p:animClr clrSpc="rgb" dir="cw">
                                      <p:cBhvr override="childStyle">
                                        <p:cTn id="41" dur="500" fill="hold"/>
                                        <p:tgtEl>
                                          <p:spTgt spid="29"/>
                                        </p:tgtEl>
                                        <p:attrNameLst>
                                          <p:attrName>style.color</p:attrName>
                                        </p:attrNameLst>
                                      </p:cBhvr>
                                      <p:to>
                                        <a:schemeClr val="accent2"/>
                                      </p:to>
                                    </p:animClr>
                                    <p:animClr clrSpc="rgb" dir="cw">
                                      <p:cBhvr>
                                        <p:cTn id="42" dur="500" fill="hold"/>
                                        <p:tgtEl>
                                          <p:spTgt spid="29"/>
                                        </p:tgtEl>
                                        <p:attrNameLst>
                                          <p:attrName>fillcolor</p:attrName>
                                        </p:attrNameLst>
                                      </p:cBhvr>
                                      <p:to>
                                        <a:schemeClr val="accent2"/>
                                      </p:to>
                                    </p:animClr>
                                    <p:set>
                                      <p:cBhvr>
                                        <p:cTn id="43" dur="500" fill="hold"/>
                                        <p:tgtEl>
                                          <p:spTgt spid="29"/>
                                        </p:tgtEl>
                                        <p:attrNameLst>
                                          <p:attrName>fill.type</p:attrName>
                                        </p:attrNameLst>
                                      </p:cBhvr>
                                      <p:to>
                                        <p:strVal val="solid"/>
                                      </p:to>
                                    </p:set>
                                    <p:set>
                                      <p:cBhvr>
                                        <p:cTn id="44" dur="500" fill="hold"/>
                                        <p:tgtEl>
                                          <p:spTgt spid="29"/>
                                        </p:tgtEl>
                                        <p:attrNameLst>
                                          <p:attrName>fill.on</p:attrName>
                                        </p:attrNameLst>
                                      </p:cBhvr>
                                      <p:to>
                                        <p:strVal val="true"/>
                                      </p:to>
                                    </p:set>
                                  </p:childTnLst>
                                </p:cTn>
                              </p:par>
                              <p:par>
                                <p:cTn id="45" presetID="19" presetClass="emph" presetSubtype="0" fill="hold" grpId="0" nodeType="withEffect">
                                  <p:stCondLst>
                                    <p:cond delay="0"/>
                                  </p:stCondLst>
                                  <p:childTnLst>
                                    <p:animClr clrSpc="rgb" dir="cw">
                                      <p:cBhvr override="childStyle">
                                        <p:cTn id="46" dur="500" fill="hold"/>
                                        <p:tgtEl>
                                          <p:spTgt spid="30"/>
                                        </p:tgtEl>
                                        <p:attrNameLst>
                                          <p:attrName>style.color</p:attrName>
                                        </p:attrNameLst>
                                      </p:cBhvr>
                                      <p:to>
                                        <a:schemeClr val="accent2"/>
                                      </p:to>
                                    </p:animClr>
                                    <p:animClr clrSpc="rgb" dir="cw">
                                      <p:cBhvr>
                                        <p:cTn id="47" dur="500" fill="hold"/>
                                        <p:tgtEl>
                                          <p:spTgt spid="30"/>
                                        </p:tgtEl>
                                        <p:attrNameLst>
                                          <p:attrName>fillcolor</p:attrName>
                                        </p:attrNameLst>
                                      </p:cBhvr>
                                      <p:to>
                                        <a:schemeClr val="accent2"/>
                                      </p:to>
                                    </p:animClr>
                                    <p:set>
                                      <p:cBhvr>
                                        <p:cTn id="48" dur="500" fill="hold"/>
                                        <p:tgtEl>
                                          <p:spTgt spid="30"/>
                                        </p:tgtEl>
                                        <p:attrNameLst>
                                          <p:attrName>fill.type</p:attrName>
                                        </p:attrNameLst>
                                      </p:cBhvr>
                                      <p:to>
                                        <p:strVal val="solid"/>
                                      </p:to>
                                    </p:set>
                                    <p:set>
                                      <p:cBhvr>
                                        <p:cTn id="49" dur="500" fill="hold"/>
                                        <p:tgtEl>
                                          <p:spTgt spid="30"/>
                                        </p:tgtEl>
                                        <p:attrNameLst>
                                          <p:attrName>fill.on</p:attrName>
                                        </p:attrNameLst>
                                      </p:cBhvr>
                                      <p:to>
                                        <p:strVal val="true"/>
                                      </p:to>
                                    </p:set>
                                  </p:childTnLst>
                                </p:cTn>
                              </p:par>
                              <p:par>
                                <p:cTn id="50" presetID="19" presetClass="emph" presetSubtype="0" fill="hold" grpId="0" nodeType="withEffect">
                                  <p:stCondLst>
                                    <p:cond delay="0"/>
                                  </p:stCondLst>
                                  <p:childTnLst>
                                    <p:animClr clrSpc="rgb" dir="cw">
                                      <p:cBhvr override="childStyle">
                                        <p:cTn id="51" dur="500" fill="hold"/>
                                        <p:tgtEl>
                                          <p:spTgt spid="31"/>
                                        </p:tgtEl>
                                        <p:attrNameLst>
                                          <p:attrName>style.color</p:attrName>
                                        </p:attrNameLst>
                                      </p:cBhvr>
                                      <p:to>
                                        <a:schemeClr val="accent2"/>
                                      </p:to>
                                    </p:animClr>
                                    <p:animClr clrSpc="rgb" dir="cw">
                                      <p:cBhvr>
                                        <p:cTn id="52" dur="500" fill="hold"/>
                                        <p:tgtEl>
                                          <p:spTgt spid="31"/>
                                        </p:tgtEl>
                                        <p:attrNameLst>
                                          <p:attrName>fillcolor</p:attrName>
                                        </p:attrNameLst>
                                      </p:cBhvr>
                                      <p:to>
                                        <a:schemeClr val="accent2"/>
                                      </p:to>
                                    </p:animClr>
                                    <p:set>
                                      <p:cBhvr>
                                        <p:cTn id="53" dur="500" fill="hold"/>
                                        <p:tgtEl>
                                          <p:spTgt spid="31"/>
                                        </p:tgtEl>
                                        <p:attrNameLst>
                                          <p:attrName>fill.type</p:attrName>
                                        </p:attrNameLst>
                                      </p:cBhvr>
                                      <p:to>
                                        <p:strVal val="solid"/>
                                      </p:to>
                                    </p:set>
                                    <p:set>
                                      <p:cBhvr>
                                        <p:cTn id="54" dur="500" fill="hold"/>
                                        <p:tgtEl>
                                          <p:spTgt spid="31"/>
                                        </p:tgtEl>
                                        <p:attrNameLst>
                                          <p:attrName>fill.on</p:attrName>
                                        </p:attrNameLst>
                                      </p:cBhvr>
                                      <p:to>
                                        <p:strVal val="true"/>
                                      </p:to>
                                    </p:set>
                                  </p:childTnLst>
                                </p:cTn>
                              </p:par>
                              <p:par>
                                <p:cTn id="55" presetID="19" presetClass="emph" presetSubtype="0" fill="hold" grpId="0" nodeType="withEffect">
                                  <p:stCondLst>
                                    <p:cond delay="0"/>
                                  </p:stCondLst>
                                  <p:childTnLst>
                                    <p:animClr clrSpc="rgb" dir="cw">
                                      <p:cBhvr override="childStyle">
                                        <p:cTn id="56" dur="500" fill="hold"/>
                                        <p:tgtEl>
                                          <p:spTgt spid="32"/>
                                        </p:tgtEl>
                                        <p:attrNameLst>
                                          <p:attrName>style.color</p:attrName>
                                        </p:attrNameLst>
                                      </p:cBhvr>
                                      <p:to>
                                        <a:schemeClr val="accent2"/>
                                      </p:to>
                                    </p:animClr>
                                    <p:animClr clrSpc="rgb" dir="cw">
                                      <p:cBhvr>
                                        <p:cTn id="57" dur="500" fill="hold"/>
                                        <p:tgtEl>
                                          <p:spTgt spid="32"/>
                                        </p:tgtEl>
                                        <p:attrNameLst>
                                          <p:attrName>fillcolor</p:attrName>
                                        </p:attrNameLst>
                                      </p:cBhvr>
                                      <p:to>
                                        <a:schemeClr val="accent2"/>
                                      </p:to>
                                    </p:animClr>
                                    <p:set>
                                      <p:cBhvr>
                                        <p:cTn id="58" dur="500" fill="hold"/>
                                        <p:tgtEl>
                                          <p:spTgt spid="32"/>
                                        </p:tgtEl>
                                        <p:attrNameLst>
                                          <p:attrName>fill.type</p:attrName>
                                        </p:attrNameLst>
                                      </p:cBhvr>
                                      <p:to>
                                        <p:strVal val="solid"/>
                                      </p:to>
                                    </p:set>
                                    <p:set>
                                      <p:cBhvr>
                                        <p:cTn id="59" dur="500" fill="hold"/>
                                        <p:tgtEl>
                                          <p:spTgt spid="32"/>
                                        </p:tgtEl>
                                        <p:attrNameLst>
                                          <p:attrName>fill.on</p:attrName>
                                        </p:attrNameLst>
                                      </p:cBhvr>
                                      <p:to>
                                        <p:strVal val="true"/>
                                      </p:to>
                                    </p:set>
                                  </p:childTnLst>
                                </p:cTn>
                              </p:par>
                              <p:par>
                                <p:cTn id="60" presetID="19" presetClass="emph" presetSubtype="0" fill="hold" grpId="0" nodeType="withEffect">
                                  <p:stCondLst>
                                    <p:cond delay="0"/>
                                  </p:stCondLst>
                                  <p:childTnLst>
                                    <p:animClr clrSpc="rgb" dir="cw">
                                      <p:cBhvr override="childStyle">
                                        <p:cTn id="61" dur="500" fill="hold"/>
                                        <p:tgtEl>
                                          <p:spTgt spid="33"/>
                                        </p:tgtEl>
                                        <p:attrNameLst>
                                          <p:attrName>style.color</p:attrName>
                                        </p:attrNameLst>
                                      </p:cBhvr>
                                      <p:to>
                                        <a:schemeClr val="accent2"/>
                                      </p:to>
                                    </p:animClr>
                                    <p:animClr clrSpc="rgb" dir="cw">
                                      <p:cBhvr>
                                        <p:cTn id="62" dur="500" fill="hold"/>
                                        <p:tgtEl>
                                          <p:spTgt spid="33"/>
                                        </p:tgtEl>
                                        <p:attrNameLst>
                                          <p:attrName>fillcolor</p:attrName>
                                        </p:attrNameLst>
                                      </p:cBhvr>
                                      <p:to>
                                        <a:schemeClr val="accent2"/>
                                      </p:to>
                                    </p:animClr>
                                    <p:set>
                                      <p:cBhvr>
                                        <p:cTn id="63" dur="500" fill="hold"/>
                                        <p:tgtEl>
                                          <p:spTgt spid="33"/>
                                        </p:tgtEl>
                                        <p:attrNameLst>
                                          <p:attrName>fill.type</p:attrName>
                                        </p:attrNameLst>
                                      </p:cBhvr>
                                      <p:to>
                                        <p:strVal val="solid"/>
                                      </p:to>
                                    </p:set>
                                    <p:set>
                                      <p:cBhvr>
                                        <p:cTn id="64" dur="500" fill="hold"/>
                                        <p:tgtEl>
                                          <p:spTgt spid="33"/>
                                        </p:tgtEl>
                                        <p:attrNameLst>
                                          <p:attrName>fill.on</p:attrName>
                                        </p:attrNameLst>
                                      </p:cBhvr>
                                      <p:to>
                                        <p:strVal val="true"/>
                                      </p:to>
                                    </p:set>
                                  </p:childTnLst>
                                </p:cTn>
                              </p:par>
                              <p:par>
                                <p:cTn id="65" presetID="19" presetClass="emph" presetSubtype="0" fill="hold" grpId="0" nodeType="withEffect">
                                  <p:stCondLst>
                                    <p:cond delay="0"/>
                                  </p:stCondLst>
                                  <p:childTnLst>
                                    <p:animClr clrSpc="rgb" dir="cw">
                                      <p:cBhvr override="childStyle">
                                        <p:cTn id="66" dur="500" fill="hold"/>
                                        <p:tgtEl>
                                          <p:spTgt spid="41"/>
                                        </p:tgtEl>
                                        <p:attrNameLst>
                                          <p:attrName>style.color</p:attrName>
                                        </p:attrNameLst>
                                      </p:cBhvr>
                                      <p:to>
                                        <a:schemeClr val="accent2"/>
                                      </p:to>
                                    </p:animClr>
                                    <p:animClr clrSpc="rgb" dir="cw">
                                      <p:cBhvr>
                                        <p:cTn id="67" dur="500" fill="hold"/>
                                        <p:tgtEl>
                                          <p:spTgt spid="41"/>
                                        </p:tgtEl>
                                        <p:attrNameLst>
                                          <p:attrName>fillcolor</p:attrName>
                                        </p:attrNameLst>
                                      </p:cBhvr>
                                      <p:to>
                                        <a:schemeClr val="accent2"/>
                                      </p:to>
                                    </p:animClr>
                                    <p:set>
                                      <p:cBhvr>
                                        <p:cTn id="68" dur="500" fill="hold"/>
                                        <p:tgtEl>
                                          <p:spTgt spid="41"/>
                                        </p:tgtEl>
                                        <p:attrNameLst>
                                          <p:attrName>fill.type</p:attrName>
                                        </p:attrNameLst>
                                      </p:cBhvr>
                                      <p:to>
                                        <p:strVal val="solid"/>
                                      </p:to>
                                    </p:set>
                                    <p:set>
                                      <p:cBhvr>
                                        <p:cTn id="69" dur="500" fill="hold"/>
                                        <p:tgtEl>
                                          <p:spTgt spid="41"/>
                                        </p:tgtEl>
                                        <p:attrNameLst>
                                          <p:attrName>fill.on</p:attrName>
                                        </p:attrNameLst>
                                      </p:cBhvr>
                                      <p:to>
                                        <p:strVal val="true"/>
                                      </p:to>
                                    </p:set>
                                  </p:childTnLst>
                                </p:cTn>
                              </p:par>
                              <p:par>
                                <p:cTn id="70" presetID="19" presetClass="emph" presetSubtype="0" fill="hold" grpId="0" nodeType="withEffect">
                                  <p:stCondLst>
                                    <p:cond delay="0"/>
                                  </p:stCondLst>
                                  <p:childTnLst>
                                    <p:animClr clrSpc="rgb" dir="cw">
                                      <p:cBhvr override="childStyle">
                                        <p:cTn id="71" dur="500" fill="hold"/>
                                        <p:tgtEl>
                                          <p:spTgt spid="40"/>
                                        </p:tgtEl>
                                        <p:attrNameLst>
                                          <p:attrName>style.color</p:attrName>
                                        </p:attrNameLst>
                                      </p:cBhvr>
                                      <p:to>
                                        <a:schemeClr val="accent2"/>
                                      </p:to>
                                    </p:animClr>
                                    <p:animClr clrSpc="rgb" dir="cw">
                                      <p:cBhvr>
                                        <p:cTn id="72" dur="500" fill="hold"/>
                                        <p:tgtEl>
                                          <p:spTgt spid="40"/>
                                        </p:tgtEl>
                                        <p:attrNameLst>
                                          <p:attrName>fillcolor</p:attrName>
                                        </p:attrNameLst>
                                      </p:cBhvr>
                                      <p:to>
                                        <a:schemeClr val="accent2"/>
                                      </p:to>
                                    </p:animClr>
                                    <p:set>
                                      <p:cBhvr>
                                        <p:cTn id="73" dur="500" fill="hold"/>
                                        <p:tgtEl>
                                          <p:spTgt spid="40"/>
                                        </p:tgtEl>
                                        <p:attrNameLst>
                                          <p:attrName>fill.type</p:attrName>
                                        </p:attrNameLst>
                                      </p:cBhvr>
                                      <p:to>
                                        <p:strVal val="solid"/>
                                      </p:to>
                                    </p:set>
                                    <p:set>
                                      <p:cBhvr>
                                        <p:cTn id="74" dur="500" fill="hold"/>
                                        <p:tgtEl>
                                          <p:spTgt spid="40"/>
                                        </p:tgtEl>
                                        <p:attrNameLst>
                                          <p:attrName>fill.on</p:attrName>
                                        </p:attrNameLst>
                                      </p:cBhvr>
                                      <p:to>
                                        <p:strVal val="true"/>
                                      </p:to>
                                    </p:set>
                                  </p:childTnLst>
                                </p:cTn>
                              </p:par>
                              <p:par>
                                <p:cTn id="75" presetID="19" presetClass="emph" presetSubtype="0" fill="hold" grpId="0" nodeType="withEffect">
                                  <p:stCondLst>
                                    <p:cond delay="0"/>
                                  </p:stCondLst>
                                  <p:childTnLst>
                                    <p:animClr clrSpc="rgb" dir="cw">
                                      <p:cBhvr override="childStyle">
                                        <p:cTn id="76" dur="500" fill="hold"/>
                                        <p:tgtEl>
                                          <p:spTgt spid="39"/>
                                        </p:tgtEl>
                                        <p:attrNameLst>
                                          <p:attrName>style.color</p:attrName>
                                        </p:attrNameLst>
                                      </p:cBhvr>
                                      <p:to>
                                        <a:schemeClr val="accent2"/>
                                      </p:to>
                                    </p:animClr>
                                    <p:animClr clrSpc="rgb" dir="cw">
                                      <p:cBhvr>
                                        <p:cTn id="77" dur="500" fill="hold"/>
                                        <p:tgtEl>
                                          <p:spTgt spid="39"/>
                                        </p:tgtEl>
                                        <p:attrNameLst>
                                          <p:attrName>fillcolor</p:attrName>
                                        </p:attrNameLst>
                                      </p:cBhvr>
                                      <p:to>
                                        <a:schemeClr val="accent2"/>
                                      </p:to>
                                    </p:animClr>
                                    <p:set>
                                      <p:cBhvr>
                                        <p:cTn id="78" dur="500" fill="hold"/>
                                        <p:tgtEl>
                                          <p:spTgt spid="39"/>
                                        </p:tgtEl>
                                        <p:attrNameLst>
                                          <p:attrName>fill.type</p:attrName>
                                        </p:attrNameLst>
                                      </p:cBhvr>
                                      <p:to>
                                        <p:strVal val="solid"/>
                                      </p:to>
                                    </p:set>
                                    <p:set>
                                      <p:cBhvr>
                                        <p:cTn id="79" dur="500" fill="hold"/>
                                        <p:tgtEl>
                                          <p:spTgt spid="39"/>
                                        </p:tgtEl>
                                        <p:attrNameLst>
                                          <p:attrName>fill.on</p:attrName>
                                        </p:attrNameLst>
                                      </p:cBhvr>
                                      <p:to>
                                        <p:strVal val="true"/>
                                      </p:to>
                                    </p:set>
                                  </p:childTnLst>
                                </p:cTn>
                              </p:par>
                            </p:childTnLst>
                          </p:cTn>
                        </p:par>
                      </p:childTnLst>
                    </p:cTn>
                  </p:par>
                  <p:par>
                    <p:cTn id="80" fill="hold">
                      <p:stCondLst>
                        <p:cond delay="indefinite"/>
                      </p:stCondLst>
                      <p:childTnLst>
                        <p:par>
                          <p:cTn id="81" fill="hold">
                            <p:stCondLst>
                              <p:cond delay="0"/>
                            </p:stCondLst>
                            <p:childTnLst>
                              <p:par>
                                <p:cTn id="82" presetID="53" presetClass="entr" presetSubtype="16" fill="hold" grpId="0" nodeType="clickEffect">
                                  <p:stCondLst>
                                    <p:cond delay="0"/>
                                  </p:stCondLst>
                                  <p:childTnLst>
                                    <p:set>
                                      <p:cBhvr>
                                        <p:cTn id="83" dur="1" fill="hold">
                                          <p:stCondLst>
                                            <p:cond delay="0"/>
                                          </p:stCondLst>
                                        </p:cTn>
                                        <p:tgtEl>
                                          <p:spTgt spid="92"/>
                                        </p:tgtEl>
                                        <p:attrNameLst>
                                          <p:attrName>style.visibility</p:attrName>
                                        </p:attrNameLst>
                                      </p:cBhvr>
                                      <p:to>
                                        <p:strVal val="visible"/>
                                      </p:to>
                                    </p:set>
                                    <p:anim calcmode="lin" valueType="num">
                                      <p:cBhvr>
                                        <p:cTn id="84" dur="500" fill="hold"/>
                                        <p:tgtEl>
                                          <p:spTgt spid="92"/>
                                        </p:tgtEl>
                                        <p:attrNameLst>
                                          <p:attrName>ppt_w</p:attrName>
                                        </p:attrNameLst>
                                      </p:cBhvr>
                                      <p:tavLst>
                                        <p:tav tm="0">
                                          <p:val>
                                            <p:fltVal val="0"/>
                                          </p:val>
                                        </p:tav>
                                        <p:tav tm="100000">
                                          <p:val>
                                            <p:strVal val="#ppt_w"/>
                                          </p:val>
                                        </p:tav>
                                      </p:tavLst>
                                    </p:anim>
                                    <p:anim calcmode="lin" valueType="num">
                                      <p:cBhvr>
                                        <p:cTn id="85" dur="500" fill="hold"/>
                                        <p:tgtEl>
                                          <p:spTgt spid="92"/>
                                        </p:tgtEl>
                                        <p:attrNameLst>
                                          <p:attrName>ppt_h</p:attrName>
                                        </p:attrNameLst>
                                      </p:cBhvr>
                                      <p:tavLst>
                                        <p:tav tm="0">
                                          <p:val>
                                            <p:fltVal val="0"/>
                                          </p:val>
                                        </p:tav>
                                        <p:tav tm="100000">
                                          <p:val>
                                            <p:strVal val="#ppt_h"/>
                                          </p:val>
                                        </p:tav>
                                      </p:tavLst>
                                    </p:anim>
                                    <p:animEffect transition="in" filter="fade">
                                      <p:cBhvr>
                                        <p:cTn id="86" dur="500"/>
                                        <p:tgtEl>
                                          <p:spTgt spid="92"/>
                                        </p:tgtEl>
                                      </p:cBhvr>
                                    </p:animEffect>
                                  </p:childTnLst>
                                </p:cTn>
                              </p:par>
                            </p:childTnLst>
                          </p:cTn>
                        </p:par>
                      </p:childTnLst>
                    </p:cTn>
                  </p:par>
                  <p:par>
                    <p:cTn id="87" fill="hold">
                      <p:stCondLst>
                        <p:cond delay="indefinite"/>
                      </p:stCondLst>
                      <p:childTnLst>
                        <p:par>
                          <p:cTn id="88" fill="hold">
                            <p:stCondLst>
                              <p:cond delay="0"/>
                            </p:stCondLst>
                            <p:childTnLst>
                              <p:par>
                                <p:cTn id="89" presetID="10" presetClass="exit" presetSubtype="0" fill="hold" grpId="1" nodeType="clickEffect">
                                  <p:stCondLst>
                                    <p:cond delay="0"/>
                                  </p:stCondLst>
                                  <p:childTnLst>
                                    <p:animEffect transition="out" filter="fade">
                                      <p:cBhvr>
                                        <p:cTn id="90" dur="500"/>
                                        <p:tgtEl>
                                          <p:spTgt spid="92"/>
                                        </p:tgtEl>
                                      </p:cBhvr>
                                    </p:animEffect>
                                    <p:set>
                                      <p:cBhvr>
                                        <p:cTn id="91" dur="1" fill="hold">
                                          <p:stCondLst>
                                            <p:cond delay="499"/>
                                          </p:stCondLst>
                                        </p:cTn>
                                        <p:tgtEl>
                                          <p:spTgt spid="92"/>
                                        </p:tgtEl>
                                        <p:attrNameLst>
                                          <p:attrName>style.visibility</p:attrName>
                                        </p:attrNameLst>
                                      </p:cBhvr>
                                      <p:to>
                                        <p:strVal val="hidden"/>
                                      </p:to>
                                    </p:set>
                                  </p:childTnLst>
                                </p:cTn>
                              </p:par>
                            </p:childTnLst>
                          </p:cTn>
                        </p:par>
                      </p:childTnLst>
                    </p:cTn>
                  </p:par>
                  <p:par>
                    <p:cTn id="92" fill="hold">
                      <p:stCondLst>
                        <p:cond delay="indefinite"/>
                      </p:stCondLst>
                      <p:childTnLst>
                        <p:par>
                          <p:cTn id="93" fill="hold">
                            <p:stCondLst>
                              <p:cond delay="0"/>
                            </p:stCondLst>
                            <p:childTnLst>
                              <p:par>
                                <p:cTn id="94" presetID="53" presetClass="entr" presetSubtype="16" fill="hold" grpId="0" nodeType="clickEffect">
                                  <p:stCondLst>
                                    <p:cond delay="0"/>
                                  </p:stCondLst>
                                  <p:childTnLst>
                                    <p:set>
                                      <p:cBhvr>
                                        <p:cTn id="95" dur="1" fill="hold">
                                          <p:stCondLst>
                                            <p:cond delay="0"/>
                                          </p:stCondLst>
                                        </p:cTn>
                                        <p:tgtEl>
                                          <p:spTgt spid="93"/>
                                        </p:tgtEl>
                                        <p:attrNameLst>
                                          <p:attrName>style.visibility</p:attrName>
                                        </p:attrNameLst>
                                      </p:cBhvr>
                                      <p:to>
                                        <p:strVal val="visible"/>
                                      </p:to>
                                    </p:set>
                                    <p:anim calcmode="lin" valueType="num">
                                      <p:cBhvr>
                                        <p:cTn id="96" dur="500" fill="hold"/>
                                        <p:tgtEl>
                                          <p:spTgt spid="93"/>
                                        </p:tgtEl>
                                        <p:attrNameLst>
                                          <p:attrName>ppt_w</p:attrName>
                                        </p:attrNameLst>
                                      </p:cBhvr>
                                      <p:tavLst>
                                        <p:tav tm="0">
                                          <p:val>
                                            <p:fltVal val="0"/>
                                          </p:val>
                                        </p:tav>
                                        <p:tav tm="100000">
                                          <p:val>
                                            <p:strVal val="#ppt_w"/>
                                          </p:val>
                                        </p:tav>
                                      </p:tavLst>
                                    </p:anim>
                                    <p:anim calcmode="lin" valueType="num">
                                      <p:cBhvr>
                                        <p:cTn id="97" dur="500" fill="hold"/>
                                        <p:tgtEl>
                                          <p:spTgt spid="93"/>
                                        </p:tgtEl>
                                        <p:attrNameLst>
                                          <p:attrName>ppt_h</p:attrName>
                                        </p:attrNameLst>
                                      </p:cBhvr>
                                      <p:tavLst>
                                        <p:tav tm="0">
                                          <p:val>
                                            <p:fltVal val="0"/>
                                          </p:val>
                                        </p:tav>
                                        <p:tav tm="100000">
                                          <p:val>
                                            <p:strVal val="#ppt_h"/>
                                          </p:val>
                                        </p:tav>
                                      </p:tavLst>
                                    </p:anim>
                                    <p:animEffect transition="in" filter="fade">
                                      <p:cBhvr>
                                        <p:cTn id="98" dur="500"/>
                                        <p:tgtEl>
                                          <p:spTgt spid="93"/>
                                        </p:tgtEl>
                                      </p:cBhvr>
                                    </p:animEffect>
                                  </p:childTnLst>
                                </p:cTn>
                              </p:par>
                            </p:childTnLst>
                          </p:cTn>
                        </p:par>
                      </p:childTnLst>
                    </p:cTn>
                  </p:par>
                  <p:par>
                    <p:cTn id="99" fill="hold">
                      <p:stCondLst>
                        <p:cond delay="indefinite"/>
                      </p:stCondLst>
                      <p:childTnLst>
                        <p:par>
                          <p:cTn id="100" fill="hold">
                            <p:stCondLst>
                              <p:cond delay="0"/>
                            </p:stCondLst>
                            <p:childTnLst>
                              <p:par>
                                <p:cTn id="101" presetID="10" presetClass="exit" presetSubtype="0" fill="hold" grpId="1" nodeType="clickEffect">
                                  <p:stCondLst>
                                    <p:cond delay="0"/>
                                  </p:stCondLst>
                                  <p:childTnLst>
                                    <p:animEffect transition="out" filter="fade">
                                      <p:cBhvr>
                                        <p:cTn id="102" dur="500"/>
                                        <p:tgtEl>
                                          <p:spTgt spid="93"/>
                                        </p:tgtEl>
                                      </p:cBhvr>
                                    </p:animEffect>
                                    <p:set>
                                      <p:cBhvr>
                                        <p:cTn id="103" dur="1" fill="hold">
                                          <p:stCondLst>
                                            <p:cond delay="499"/>
                                          </p:stCondLst>
                                        </p:cTn>
                                        <p:tgtEl>
                                          <p:spTgt spid="93"/>
                                        </p:tgtEl>
                                        <p:attrNameLst>
                                          <p:attrName>style.visibility</p:attrName>
                                        </p:attrNameLst>
                                      </p:cBhvr>
                                      <p:to>
                                        <p:strVal val="hidden"/>
                                      </p:to>
                                    </p:set>
                                  </p:childTnLst>
                                </p:cTn>
                              </p:par>
                            </p:childTnLst>
                          </p:cTn>
                        </p:par>
                      </p:childTnLst>
                    </p:cTn>
                  </p:par>
                  <p:par>
                    <p:cTn id="104" fill="hold">
                      <p:stCondLst>
                        <p:cond delay="indefinite"/>
                      </p:stCondLst>
                      <p:childTnLst>
                        <p:par>
                          <p:cTn id="105" fill="hold">
                            <p:stCondLst>
                              <p:cond delay="0"/>
                            </p:stCondLst>
                            <p:childTnLst>
                              <p:par>
                                <p:cTn id="106" presetID="53" presetClass="entr" presetSubtype="16" fill="hold" grpId="2" nodeType="click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animEffect transition="in" filter="fade">
                                      <p:cBhvr>
                                        <p:cTn id="110" dur="500"/>
                                        <p:tgtEl>
                                          <p:spTgt spid="93"/>
                                        </p:tgtEl>
                                      </p:cBhvr>
                                    </p:animEffect>
                                  </p:childTnLst>
                                </p:cTn>
                              </p:par>
                            </p:childTnLst>
                          </p:cTn>
                        </p:par>
                      </p:childTnLst>
                    </p:cTn>
                  </p:par>
                  <p:par>
                    <p:cTn id="111" fill="hold">
                      <p:stCondLst>
                        <p:cond delay="indefinite"/>
                      </p:stCondLst>
                      <p:childTnLst>
                        <p:par>
                          <p:cTn id="112" fill="hold">
                            <p:stCondLst>
                              <p:cond delay="0"/>
                            </p:stCondLst>
                            <p:childTnLst>
                              <p:par>
                                <p:cTn id="113" presetID="17" presetClass="exit" presetSubtype="10" fill="hold" grpId="3" nodeType="clickEffect">
                                  <p:stCondLst>
                                    <p:cond delay="0"/>
                                  </p:stCondLst>
                                  <p:childTnLst>
                                    <p:anim calcmode="lin" valueType="num">
                                      <p:cBhvr>
                                        <p:cTn id="114" dur="500"/>
                                        <p:tgtEl>
                                          <p:spTgt spid="93"/>
                                        </p:tgtEl>
                                        <p:attrNameLst>
                                          <p:attrName>ppt_w</p:attrName>
                                        </p:attrNameLst>
                                      </p:cBhvr>
                                      <p:tavLst>
                                        <p:tav tm="0">
                                          <p:val>
                                            <p:strVal val="ppt_w"/>
                                          </p:val>
                                        </p:tav>
                                        <p:tav tm="100000">
                                          <p:val>
                                            <p:fltVal val="0"/>
                                          </p:val>
                                        </p:tav>
                                      </p:tavLst>
                                    </p:anim>
                                    <p:anim calcmode="lin" valueType="num">
                                      <p:cBhvr>
                                        <p:cTn id="115" dur="500"/>
                                        <p:tgtEl>
                                          <p:spTgt spid="93"/>
                                        </p:tgtEl>
                                        <p:attrNameLst>
                                          <p:attrName>ppt_h</p:attrName>
                                        </p:attrNameLst>
                                      </p:cBhvr>
                                      <p:tavLst>
                                        <p:tav tm="0">
                                          <p:val>
                                            <p:strVal val="ppt_h"/>
                                          </p:val>
                                        </p:tav>
                                        <p:tav tm="100000">
                                          <p:val>
                                            <p:strVal val="ppt_h"/>
                                          </p:val>
                                        </p:tav>
                                      </p:tavLst>
                                    </p:anim>
                                    <p:set>
                                      <p:cBhvr>
                                        <p:cTn id="116" dur="1" fill="hold">
                                          <p:stCondLst>
                                            <p:cond delay="499"/>
                                          </p:stCondLst>
                                        </p:cTn>
                                        <p:tgtEl>
                                          <p:spTgt spid="93"/>
                                        </p:tgtEl>
                                        <p:attrNameLst>
                                          <p:attrName>style.visibility</p:attrName>
                                        </p:attrNameLst>
                                      </p:cBhvr>
                                      <p:to>
                                        <p:strVal val="hidden"/>
                                      </p:to>
                                    </p:set>
                                  </p:childTnLst>
                                </p:cTn>
                              </p:par>
                            </p:childTnLst>
                          </p:cTn>
                        </p:par>
                      </p:childTnLst>
                    </p:cTn>
                  </p:par>
                  <p:par>
                    <p:cTn id="117" fill="hold">
                      <p:stCondLst>
                        <p:cond delay="indefinite"/>
                      </p:stCondLst>
                      <p:childTnLst>
                        <p:par>
                          <p:cTn id="118" fill="hold">
                            <p:stCondLst>
                              <p:cond delay="0"/>
                            </p:stCondLst>
                            <p:childTnLst>
                              <p:par>
                                <p:cTn id="119" presetID="53" presetClass="entr" presetSubtype="16" fill="hold" grpId="0" nodeType="clickEffect">
                                  <p:stCondLst>
                                    <p:cond delay="0"/>
                                  </p:stCondLst>
                                  <p:childTnLst>
                                    <p:set>
                                      <p:cBhvr>
                                        <p:cTn id="120" dur="1" fill="hold">
                                          <p:stCondLst>
                                            <p:cond delay="0"/>
                                          </p:stCondLst>
                                        </p:cTn>
                                        <p:tgtEl>
                                          <p:spTgt spid="94"/>
                                        </p:tgtEl>
                                        <p:attrNameLst>
                                          <p:attrName>style.visibility</p:attrName>
                                        </p:attrNameLst>
                                      </p:cBhvr>
                                      <p:to>
                                        <p:strVal val="visible"/>
                                      </p:to>
                                    </p:set>
                                    <p:anim calcmode="lin" valueType="num">
                                      <p:cBhvr>
                                        <p:cTn id="121" dur="500" fill="hold"/>
                                        <p:tgtEl>
                                          <p:spTgt spid="94"/>
                                        </p:tgtEl>
                                        <p:attrNameLst>
                                          <p:attrName>ppt_w</p:attrName>
                                        </p:attrNameLst>
                                      </p:cBhvr>
                                      <p:tavLst>
                                        <p:tav tm="0">
                                          <p:val>
                                            <p:fltVal val="0"/>
                                          </p:val>
                                        </p:tav>
                                        <p:tav tm="100000">
                                          <p:val>
                                            <p:strVal val="#ppt_w"/>
                                          </p:val>
                                        </p:tav>
                                      </p:tavLst>
                                    </p:anim>
                                    <p:anim calcmode="lin" valueType="num">
                                      <p:cBhvr>
                                        <p:cTn id="122" dur="500" fill="hold"/>
                                        <p:tgtEl>
                                          <p:spTgt spid="94"/>
                                        </p:tgtEl>
                                        <p:attrNameLst>
                                          <p:attrName>ppt_h</p:attrName>
                                        </p:attrNameLst>
                                      </p:cBhvr>
                                      <p:tavLst>
                                        <p:tav tm="0">
                                          <p:val>
                                            <p:fltVal val="0"/>
                                          </p:val>
                                        </p:tav>
                                        <p:tav tm="100000">
                                          <p:val>
                                            <p:strVal val="#ppt_h"/>
                                          </p:val>
                                        </p:tav>
                                      </p:tavLst>
                                    </p:anim>
                                    <p:animEffect transition="in" filter="fade">
                                      <p:cBhvr>
                                        <p:cTn id="123" dur="500"/>
                                        <p:tgtEl>
                                          <p:spTgt spid="94"/>
                                        </p:tgtEl>
                                      </p:cBhvr>
                                    </p:animEffect>
                                  </p:childTnLst>
                                </p:cTn>
                              </p:par>
                            </p:childTnLst>
                          </p:cTn>
                        </p:par>
                      </p:childTnLst>
                    </p:cTn>
                  </p:par>
                  <p:par>
                    <p:cTn id="124" fill="hold">
                      <p:stCondLst>
                        <p:cond delay="indefinite"/>
                      </p:stCondLst>
                      <p:childTnLst>
                        <p:par>
                          <p:cTn id="125" fill="hold">
                            <p:stCondLst>
                              <p:cond delay="0"/>
                            </p:stCondLst>
                            <p:childTnLst>
                              <p:par>
                                <p:cTn id="126" presetID="10" presetClass="exit" presetSubtype="0" fill="hold" grpId="1" nodeType="clickEffect">
                                  <p:stCondLst>
                                    <p:cond delay="0"/>
                                  </p:stCondLst>
                                  <p:childTnLst>
                                    <p:animEffect transition="out" filter="fade">
                                      <p:cBhvr>
                                        <p:cTn id="127" dur="500"/>
                                        <p:tgtEl>
                                          <p:spTgt spid="94"/>
                                        </p:tgtEl>
                                      </p:cBhvr>
                                    </p:animEffect>
                                    <p:set>
                                      <p:cBhvr>
                                        <p:cTn id="128" dur="1" fill="hold">
                                          <p:stCondLst>
                                            <p:cond delay="499"/>
                                          </p:stCondLst>
                                        </p:cTn>
                                        <p:tgtEl>
                                          <p:spTgt spid="94"/>
                                        </p:tgtEl>
                                        <p:attrNameLst>
                                          <p:attrName>style.visibility</p:attrName>
                                        </p:attrNameLst>
                                      </p:cBhvr>
                                      <p:to>
                                        <p:strVal val="hidden"/>
                                      </p:to>
                                    </p:set>
                                  </p:childTnLst>
                                </p:cTn>
                              </p:par>
                            </p:childTnLst>
                          </p:cTn>
                        </p:par>
                      </p:childTnLst>
                    </p:cTn>
                  </p:par>
                  <p:par>
                    <p:cTn id="129" fill="hold">
                      <p:stCondLst>
                        <p:cond delay="indefinite"/>
                      </p:stCondLst>
                      <p:childTnLst>
                        <p:par>
                          <p:cTn id="130" fill="hold">
                            <p:stCondLst>
                              <p:cond delay="0"/>
                            </p:stCondLst>
                            <p:childTnLst>
                              <p:par>
                                <p:cTn id="131" presetID="53" presetClass="entr" presetSubtype="16" fill="hold" grpId="2" nodeType="clickEffect">
                                  <p:stCondLst>
                                    <p:cond delay="0"/>
                                  </p:stCondLst>
                                  <p:childTnLst>
                                    <p:set>
                                      <p:cBhvr>
                                        <p:cTn id="132" dur="1" fill="hold">
                                          <p:stCondLst>
                                            <p:cond delay="0"/>
                                          </p:stCondLst>
                                        </p:cTn>
                                        <p:tgtEl>
                                          <p:spTgt spid="94"/>
                                        </p:tgtEl>
                                        <p:attrNameLst>
                                          <p:attrName>style.visibility</p:attrName>
                                        </p:attrNameLst>
                                      </p:cBhvr>
                                      <p:to>
                                        <p:strVal val="visible"/>
                                      </p:to>
                                    </p:set>
                                    <p:anim calcmode="lin" valueType="num">
                                      <p:cBhvr>
                                        <p:cTn id="133" dur="500" fill="hold"/>
                                        <p:tgtEl>
                                          <p:spTgt spid="94"/>
                                        </p:tgtEl>
                                        <p:attrNameLst>
                                          <p:attrName>ppt_w</p:attrName>
                                        </p:attrNameLst>
                                      </p:cBhvr>
                                      <p:tavLst>
                                        <p:tav tm="0">
                                          <p:val>
                                            <p:fltVal val="0"/>
                                          </p:val>
                                        </p:tav>
                                        <p:tav tm="100000">
                                          <p:val>
                                            <p:strVal val="#ppt_w"/>
                                          </p:val>
                                        </p:tav>
                                      </p:tavLst>
                                    </p:anim>
                                    <p:anim calcmode="lin" valueType="num">
                                      <p:cBhvr>
                                        <p:cTn id="134" dur="500" fill="hold"/>
                                        <p:tgtEl>
                                          <p:spTgt spid="94"/>
                                        </p:tgtEl>
                                        <p:attrNameLst>
                                          <p:attrName>ppt_h</p:attrName>
                                        </p:attrNameLst>
                                      </p:cBhvr>
                                      <p:tavLst>
                                        <p:tav tm="0">
                                          <p:val>
                                            <p:fltVal val="0"/>
                                          </p:val>
                                        </p:tav>
                                        <p:tav tm="100000">
                                          <p:val>
                                            <p:strVal val="#ppt_h"/>
                                          </p:val>
                                        </p:tav>
                                      </p:tavLst>
                                    </p:anim>
                                    <p:animEffect transition="in" filter="fade">
                                      <p:cBhvr>
                                        <p:cTn id="135" dur="500"/>
                                        <p:tgtEl>
                                          <p:spTgt spid="94"/>
                                        </p:tgtEl>
                                      </p:cBhvr>
                                    </p:animEffect>
                                  </p:childTnLst>
                                </p:cTn>
                              </p:par>
                            </p:childTnLst>
                          </p:cTn>
                        </p:par>
                      </p:childTnLst>
                    </p:cTn>
                  </p:par>
                  <p:par>
                    <p:cTn id="136" fill="hold">
                      <p:stCondLst>
                        <p:cond delay="indefinite"/>
                      </p:stCondLst>
                      <p:childTnLst>
                        <p:par>
                          <p:cTn id="137" fill="hold">
                            <p:stCondLst>
                              <p:cond delay="0"/>
                            </p:stCondLst>
                            <p:childTnLst>
                              <p:par>
                                <p:cTn id="138" presetID="17" presetClass="exit" presetSubtype="10" fill="hold" grpId="3" nodeType="clickEffect">
                                  <p:stCondLst>
                                    <p:cond delay="0"/>
                                  </p:stCondLst>
                                  <p:childTnLst>
                                    <p:anim calcmode="lin" valueType="num">
                                      <p:cBhvr>
                                        <p:cTn id="139" dur="500"/>
                                        <p:tgtEl>
                                          <p:spTgt spid="94"/>
                                        </p:tgtEl>
                                        <p:attrNameLst>
                                          <p:attrName>ppt_w</p:attrName>
                                        </p:attrNameLst>
                                      </p:cBhvr>
                                      <p:tavLst>
                                        <p:tav tm="0">
                                          <p:val>
                                            <p:strVal val="ppt_w"/>
                                          </p:val>
                                        </p:tav>
                                        <p:tav tm="100000">
                                          <p:val>
                                            <p:fltVal val="0"/>
                                          </p:val>
                                        </p:tav>
                                      </p:tavLst>
                                    </p:anim>
                                    <p:anim calcmode="lin" valueType="num">
                                      <p:cBhvr>
                                        <p:cTn id="140" dur="500"/>
                                        <p:tgtEl>
                                          <p:spTgt spid="94"/>
                                        </p:tgtEl>
                                        <p:attrNameLst>
                                          <p:attrName>ppt_h</p:attrName>
                                        </p:attrNameLst>
                                      </p:cBhvr>
                                      <p:tavLst>
                                        <p:tav tm="0">
                                          <p:val>
                                            <p:strVal val="ppt_h"/>
                                          </p:val>
                                        </p:tav>
                                        <p:tav tm="100000">
                                          <p:val>
                                            <p:strVal val="ppt_h"/>
                                          </p:val>
                                        </p:tav>
                                      </p:tavLst>
                                    </p:anim>
                                    <p:set>
                                      <p:cBhvr>
                                        <p:cTn id="141" dur="1" fill="hold">
                                          <p:stCondLst>
                                            <p:cond delay="499"/>
                                          </p:stCondLst>
                                        </p:cTn>
                                        <p:tgtEl>
                                          <p:spTgt spid="94"/>
                                        </p:tgtEl>
                                        <p:attrNameLst>
                                          <p:attrName>style.visibility</p:attrName>
                                        </p:attrNameLst>
                                      </p:cBhvr>
                                      <p:to>
                                        <p:strVal val="hidden"/>
                                      </p:to>
                                    </p:set>
                                  </p:childTnLst>
                                </p:cTn>
                              </p:par>
                            </p:childTnLst>
                          </p:cTn>
                        </p:par>
                      </p:childTnLst>
                    </p:cTn>
                  </p:par>
                  <p:par>
                    <p:cTn id="142" fill="hold">
                      <p:stCondLst>
                        <p:cond delay="indefinite"/>
                      </p:stCondLst>
                      <p:childTnLst>
                        <p:par>
                          <p:cTn id="143" fill="hold">
                            <p:stCondLst>
                              <p:cond delay="0"/>
                            </p:stCondLst>
                            <p:childTnLst>
                              <p:par>
                                <p:cTn id="144" presetID="53" presetClass="entr" presetSubtype="16" fill="hold" grpId="4" nodeType="clickEffect">
                                  <p:stCondLst>
                                    <p:cond delay="0"/>
                                  </p:stCondLst>
                                  <p:childTnLst>
                                    <p:set>
                                      <p:cBhvr>
                                        <p:cTn id="145" dur="1" fill="hold">
                                          <p:stCondLst>
                                            <p:cond delay="0"/>
                                          </p:stCondLst>
                                        </p:cTn>
                                        <p:tgtEl>
                                          <p:spTgt spid="94"/>
                                        </p:tgtEl>
                                        <p:attrNameLst>
                                          <p:attrName>style.visibility</p:attrName>
                                        </p:attrNameLst>
                                      </p:cBhvr>
                                      <p:to>
                                        <p:strVal val="visible"/>
                                      </p:to>
                                    </p:set>
                                    <p:anim calcmode="lin" valueType="num">
                                      <p:cBhvr>
                                        <p:cTn id="146" dur="500" fill="hold"/>
                                        <p:tgtEl>
                                          <p:spTgt spid="94"/>
                                        </p:tgtEl>
                                        <p:attrNameLst>
                                          <p:attrName>ppt_w</p:attrName>
                                        </p:attrNameLst>
                                      </p:cBhvr>
                                      <p:tavLst>
                                        <p:tav tm="0">
                                          <p:val>
                                            <p:fltVal val="0"/>
                                          </p:val>
                                        </p:tav>
                                        <p:tav tm="100000">
                                          <p:val>
                                            <p:strVal val="#ppt_w"/>
                                          </p:val>
                                        </p:tav>
                                      </p:tavLst>
                                    </p:anim>
                                    <p:anim calcmode="lin" valueType="num">
                                      <p:cBhvr>
                                        <p:cTn id="147" dur="500" fill="hold"/>
                                        <p:tgtEl>
                                          <p:spTgt spid="94"/>
                                        </p:tgtEl>
                                        <p:attrNameLst>
                                          <p:attrName>ppt_h</p:attrName>
                                        </p:attrNameLst>
                                      </p:cBhvr>
                                      <p:tavLst>
                                        <p:tav tm="0">
                                          <p:val>
                                            <p:fltVal val="0"/>
                                          </p:val>
                                        </p:tav>
                                        <p:tav tm="100000">
                                          <p:val>
                                            <p:strVal val="#ppt_h"/>
                                          </p:val>
                                        </p:tav>
                                      </p:tavLst>
                                    </p:anim>
                                    <p:animEffect transition="in" filter="fade">
                                      <p:cBhvr>
                                        <p:cTn id="148" dur="500"/>
                                        <p:tgtEl>
                                          <p:spTgt spid="94"/>
                                        </p:tgtEl>
                                      </p:cBhvr>
                                    </p:animEffect>
                                  </p:childTnLst>
                                </p:cTn>
                              </p:par>
                            </p:childTnLst>
                          </p:cTn>
                        </p:par>
                      </p:childTnLst>
                    </p:cTn>
                  </p:par>
                  <p:par>
                    <p:cTn id="149" fill="hold">
                      <p:stCondLst>
                        <p:cond delay="indefinite"/>
                      </p:stCondLst>
                      <p:childTnLst>
                        <p:par>
                          <p:cTn id="150" fill="hold">
                            <p:stCondLst>
                              <p:cond delay="0"/>
                            </p:stCondLst>
                            <p:childTnLst>
                              <p:par>
                                <p:cTn id="151" presetID="16" presetClass="exit" presetSubtype="21" fill="hold" grpId="5" nodeType="clickEffect">
                                  <p:stCondLst>
                                    <p:cond delay="0"/>
                                  </p:stCondLst>
                                  <p:childTnLst>
                                    <p:animEffect transition="out" filter="barn(inVertical)">
                                      <p:cBhvr>
                                        <p:cTn id="152" dur="500"/>
                                        <p:tgtEl>
                                          <p:spTgt spid="94"/>
                                        </p:tgtEl>
                                      </p:cBhvr>
                                    </p:animEffect>
                                    <p:set>
                                      <p:cBhvr>
                                        <p:cTn id="153" dur="1" fill="hold">
                                          <p:stCondLst>
                                            <p:cond delay="499"/>
                                          </p:stCondLst>
                                        </p:cTn>
                                        <p:tgtEl>
                                          <p:spTgt spid="94"/>
                                        </p:tgtEl>
                                        <p:attrNameLst>
                                          <p:attrName>style.visibility</p:attrName>
                                        </p:attrNameLst>
                                      </p:cBhvr>
                                      <p:to>
                                        <p:strVal val="hidden"/>
                                      </p:to>
                                    </p:set>
                                  </p:childTnLst>
                                </p:cTn>
                              </p:par>
                            </p:childTnLst>
                          </p:cTn>
                        </p:par>
                      </p:childTnLst>
                    </p:cTn>
                  </p:par>
                  <p:par>
                    <p:cTn id="154" fill="hold">
                      <p:stCondLst>
                        <p:cond delay="indefinite"/>
                      </p:stCondLst>
                      <p:childTnLst>
                        <p:par>
                          <p:cTn id="155" fill="hold">
                            <p:stCondLst>
                              <p:cond delay="0"/>
                            </p:stCondLst>
                            <p:childTnLst>
                              <p:par>
                                <p:cTn id="156" presetID="53" presetClass="entr" presetSubtype="16" fill="hold" grpId="0" nodeType="clickEffect">
                                  <p:stCondLst>
                                    <p:cond delay="0"/>
                                  </p:stCondLst>
                                  <p:childTnLst>
                                    <p:set>
                                      <p:cBhvr>
                                        <p:cTn id="157" dur="1" fill="hold">
                                          <p:stCondLst>
                                            <p:cond delay="0"/>
                                          </p:stCondLst>
                                        </p:cTn>
                                        <p:tgtEl>
                                          <p:spTgt spid="95"/>
                                        </p:tgtEl>
                                        <p:attrNameLst>
                                          <p:attrName>style.visibility</p:attrName>
                                        </p:attrNameLst>
                                      </p:cBhvr>
                                      <p:to>
                                        <p:strVal val="visible"/>
                                      </p:to>
                                    </p:set>
                                    <p:anim calcmode="lin" valueType="num">
                                      <p:cBhvr>
                                        <p:cTn id="158" dur="500" fill="hold"/>
                                        <p:tgtEl>
                                          <p:spTgt spid="95"/>
                                        </p:tgtEl>
                                        <p:attrNameLst>
                                          <p:attrName>ppt_w</p:attrName>
                                        </p:attrNameLst>
                                      </p:cBhvr>
                                      <p:tavLst>
                                        <p:tav tm="0">
                                          <p:val>
                                            <p:fltVal val="0"/>
                                          </p:val>
                                        </p:tav>
                                        <p:tav tm="100000">
                                          <p:val>
                                            <p:strVal val="#ppt_w"/>
                                          </p:val>
                                        </p:tav>
                                      </p:tavLst>
                                    </p:anim>
                                    <p:anim calcmode="lin" valueType="num">
                                      <p:cBhvr>
                                        <p:cTn id="159" dur="500" fill="hold"/>
                                        <p:tgtEl>
                                          <p:spTgt spid="95"/>
                                        </p:tgtEl>
                                        <p:attrNameLst>
                                          <p:attrName>ppt_h</p:attrName>
                                        </p:attrNameLst>
                                      </p:cBhvr>
                                      <p:tavLst>
                                        <p:tav tm="0">
                                          <p:val>
                                            <p:fltVal val="0"/>
                                          </p:val>
                                        </p:tav>
                                        <p:tav tm="100000">
                                          <p:val>
                                            <p:strVal val="#ppt_h"/>
                                          </p:val>
                                        </p:tav>
                                      </p:tavLst>
                                    </p:anim>
                                    <p:animEffect transition="in" filter="fade">
                                      <p:cBhvr>
                                        <p:cTn id="160" dur="500"/>
                                        <p:tgtEl>
                                          <p:spTgt spid="95"/>
                                        </p:tgtEl>
                                      </p:cBhvr>
                                    </p:animEffect>
                                  </p:childTnLst>
                                </p:cTn>
                              </p:par>
                            </p:childTnLst>
                          </p:cTn>
                        </p:par>
                      </p:childTnLst>
                    </p:cTn>
                  </p:par>
                  <p:par>
                    <p:cTn id="161" fill="hold">
                      <p:stCondLst>
                        <p:cond delay="indefinite"/>
                      </p:stCondLst>
                      <p:childTnLst>
                        <p:par>
                          <p:cTn id="162" fill="hold">
                            <p:stCondLst>
                              <p:cond delay="0"/>
                            </p:stCondLst>
                            <p:childTnLst>
                              <p:par>
                                <p:cTn id="163" presetID="10" presetClass="exit" presetSubtype="0" fill="hold" grpId="1" nodeType="clickEffect">
                                  <p:stCondLst>
                                    <p:cond delay="0"/>
                                  </p:stCondLst>
                                  <p:childTnLst>
                                    <p:animEffect transition="out" filter="fade">
                                      <p:cBhvr>
                                        <p:cTn id="164" dur="500"/>
                                        <p:tgtEl>
                                          <p:spTgt spid="95"/>
                                        </p:tgtEl>
                                      </p:cBhvr>
                                    </p:animEffect>
                                    <p:set>
                                      <p:cBhvr>
                                        <p:cTn id="165" dur="1" fill="hold">
                                          <p:stCondLst>
                                            <p:cond delay="499"/>
                                          </p:stCondLst>
                                        </p:cTn>
                                        <p:tgtEl>
                                          <p:spTgt spid="95"/>
                                        </p:tgtEl>
                                        <p:attrNameLst>
                                          <p:attrName>style.visibility</p:attrName>
                                        </p:attrNameLst>
                                      </p:cBhvr>
                                      <p:to>
                                        <p:strVal val="hidden"/>
                                      </p:to>
                                    </p:set>
                                  </p:childTnLst>
                                </p:cTn>
                              </p:par>
                            </p:childTnLst>
                          </p:cTn>
                        </p:par>
                      </p:childTnLst>
                    </p:cTn>
                  </p:par>
                  <p:par>
                    <p:cTn id="166" fill="hold">
                      <p:stCondLst>
                        <p:cond delay="indefinite"/>
                      </p:stCondLst>
                      <p:childTnLst>
                        <p:par>
                          <p:cTn id="167" fill="hold">
                            <p:stCondLst>
                              <p:cond delay="0"/>
                            </p:stCondLst>
                            <p:childTnLst>
                              <p:par>
                                <p:cTn id="168" presetID="53" presetClass="entr" presetSubtype="16" fill="hold" grpId="2" nodeType="clickEffect">
                                  <p:stCondLst>
                                    <p:cond delay="0"/>
                                  </p:stCondLst>
                                  <p:childTnLst>
                                    <p:set>
                                      <p:cBhvr>
                                        <p:cTn id="169" dur="1" fill="hold">
                                          <p:stCondLst>
                                            <p:cond delay="0"/>
                                          </p:stCondLst>
                                        </p:cTn>
                                        <p:tgtEl>
                                          <p:spTgt spid="95"/>
                                        </p:tgtEl>
                                        <p:attrNameLst>
                                          <p:attrName>style.visibility</p:attrName>
                                        </p:attrNameLst>
                                      </p:cBhvr>
                                      <p:to>
                                        <p:strVal val="visible"/>
                                      </p:to>
                                    </p:set>
                                    <p:anim calcmode="lin" valueType="num">
                                      <p:cBhvr>
                                        <p:cTn id="170" dur="500" fill="hold"/>
                                        <p:tgtEl>
                                          <p:spTgt spid="95"/>
                                        </p:tgtEl>
                                        <p:attrNameLst>
                                          <p:attrName>ppt_w</p:attrName>
                                        </p:attrNameLst>
                                      </p:cBhvr>
                                      <p:tavLst>
                                        <p:tav tm="0">
                                          <p:val>
                                            <p:fltVal val="0"/>
                                          </p:val>
                                        </p:tav>
                                        <p:tav tm="100000">
                                          <p:val>
                                            <p:strVal val="#ppt_w"/>
                                          </p:val>
                                        </p:tav>
                                      </p:tavLst>
                                    </p:anim>
                                    <p:anim calcmode="lin" valueType="num">
                                      <p:cBhvr>
                                        <p:cTn id="171" dur="500" fill="hold"/>
                                        <p:tgtEl>
                                          <p:spTgt spid="95"/>
                                        </p:tgtEl>
                                        <p:attrNameLst>
                                          <p:attrName>ppt_h</p:attrName>
                                        </p:attrNameLst>
                                      </p:cBhvr>
                                      <p:tavLst>
                                        <p:tav tm="0">
                                          <p:val>
                                            <p:fltVal val="0"/>
                                          </p:val>
                                        </p:tav>
                                        <p:tav tm="100000">
                                          <p:val>
                                            <p:strVal val="#ppt_h"/>
                                          </p:val>
                                        </p:tav>
                                      </p:tavLst>
                                    </p:anim>
                                    <p:animEffect transition="in" filter="fade">
                                      <p:cBhvr>
                                        <p:cTn id="172" dur="500"/>
                                        <p:tgtEl>
                                          <p:spTgt spid="95"/>
                                        </p:tgtEl>
                                      </p:cBhvr>
                                    </p:animEffect>
                                  </p:childTnLst>
                                </p:cTn>
                              </p:par>
                            </p:childTnLst>
                          </p:cTn>
                        </p:par>
                      </p:childTnLst>
                    </p:cTn>
                  </p:par>
                  <p:par>
                    <p:cTn id="173" fill="hold">
                      <p:stCondLst>
                        <p:cond delay="indefinite"/>
                      </p:stCondLst>
                      <p:childTnLst>
                        <p:par>
                          <p:cTn id="174" fill="hold">
                            <p:stCondLst>
                              <p:cond delay="0"/>
                            </p:stCondLst>
                            <p:childTnLst>
                              <p:par>
                                <p:cTn id="175" presetID="17" presetClass="exit" presetSubtype="10" fill="hold" grpId="3" nodeType="clickEffect">
                                  <p:stCondLst>
                                    <p:cond delay="0"/>
                                  </p:stCondLst>
                                  <p:childTnLst>
                                    <p:anim calcmode="lin" valueType="num">
                                      <p:cBhvr>
                                        <p:cTn id="176" dur="500"/>
                                        <p:tgtEl>
                                          <p:spTgt spid="95"/>
                                        </p:tgtEl>
                                        <p:attrNameLst>
                                          <p:attrName>ppt_w</p:attrName>
                                        </p:attrNameLst>
                                      </p:cBhvr>
                                      <p:tavLst>
                                        <p:tav tm="0">
                                          <p:val>
                                            <p:strVal val="ppt_w"/>
                                          </p:val>
                                        </p:tav>
                                        <p:tav tm="100000">
                                          <p:val>
                                            <p:fltVal val="0"/>
                                          </p:val>
                                        </p:tav>
                                      </p:tavLst>
                                    </p:anim>
                                    <p:anim calcmode="lin" valueType="num">
                                      <p:cBhvr>
                                        <p:cTn id="177" dur="500"/>
                                        <p:tgtEl>
                                          <p:spTgt spid="95"/>
                                        </p:tgtEl>
                                        <p:attrNameLst>
                                          <p:attrName>ppt_h</p:attrName>
                                        </p:attrNameLst>
                                      </p:cBhvr>
                                      <p:tavLst>
                                        <p:tav tm="0">
                                          <p:val>
                                            <p:strVal val="ppt_h"/>
                                          </p:val>
                                        </p:tav>
                                        <p:tav tm="100000">
                                          <p:val>
                                            <p:strVal val="ppt_h"/>
                                          </p:val>
                                        </p:tav>
                                      </p:tavLst>
                                    </p:anim>
                                    <p:set>
                                      <p:cBhvr>
                                        <p:cTn id="178" dur="1" fill="hold">
                                          <p:stCondLst>
                                            <p:cond delay="499"/>
                                          </p:stCondLst>
                                        </p:cTn>
                                        <p:tgtEl>
                                          <p:spTgt spid="95"/>
                                        </p:tgtEl>
                                        <p:attrNameLst>
                                          <p:attrName>style.visibility</p:attrName>
                                        </p:attrNameLst>
                                      </p:cBhvr>
                                      <p:to>
                                        <p:strVal val="hidden"/>
                                      </p:to>
                                    </p:set>
                                  </p:childTnLst>
                                </p:cTn>
                              </p:par>
                            </p:childTnLst>
                          </p:cTn>
                        </p:par>
                      </p:childTnLst>
                    </p:cTn>
                  </p:par>
                  <p:par>
                    <p:cTn id="179" fill="hold">
                      <p:stCondLst>
                        <p:cond delay="indefinite"/>
                      </p:stCondLst>
                      <p:childTnLst>
                        <p:par>
                          <p:cTn id="180" fill="hold">
                            <p:stCondLst>
                              <p:cond delay="0"/>
                            </p:stCondLst>
                            <p:childTnLst>
                              <p:par>
                                <p:cTn id="181" presetID="53" presetClass="entr" presetSubtype="16" fill="hold" grpId="4" nodeType="clickEffect">
                                  <p:stCondLst>
                                    <p:cond delay="0"/>
                                  </p:stCondLst>
                                  <p:childTnLst>
                                    <p:set>
                                      <p:cBhvr>
                                        <p:cTn id="182" dur="1" fill="hold">
                                          <p:stCondLst>
                                            <p:cond delay="0"/>
                                          </p:stCondLst>
                                        </p:cTn>
                                        <p:tgtEl>
                                          <p:spTgt spid="95"/>
                                        </p:tgtEl>
                                        <p:attrNameLst>
                                          <p:attrName>style.visibility</p:attrName>
                                        </p:attrNameLst>
                                      </p:cBhvr>
                                      <p:to>
                                        <p:strVal val="visible"/>
                                      </p:to>
                                    </p:set>
                                    <p:anim calcmode="lin" valueType="num">
                                      <p:cBhvr>
                                        <p:cTn id="183" dur="500" fill="hold"/>
                                        <p:tgtEl>
                                          <p:spTgt spid="95"/>
                                        </p:tgtEl>
                                        <p:attrNameLst>
                                          <p:attrName>ppt_w</p:attrName>
                                        </p:attrNameLst>
                                      </p:cBhvr>
                                      <p:tavLst>
                                        <p:tav tm="0">
                                          <p:val>
                                            <p:fltVal val="0"/>
                                          </p:val>
                                        </p:tav>
                                        <p:tav tm="100000">
                                          <p:val>
                                            <p:strVal val="#ppt_w"/>
                                          </p:val>
                                        </p:tav>
                                      </p:tavLst>
                                    </p:anim>
                                    <p:anim calcmode="lin" valueType="num">
                                      <p:cBhvr>
                                        <p:cTn id="184" dur="500" fill="hold"/>
                                        <p:tgtEl>
                                          <p:spTgt spid="95"/>
                                        </p:tgtEl>
                                        <p:attrNameLst>
                                          <p:attrName>ppt_h</p:attrName>
                                        </p:attrNameLst>
                                      </p:cBhvr>
                                      <p:tavLst>
                                        <p:tav tm="0">
                                          <p:val>
                                            <p:fltVal val="0"/>
                                          </p:val>
                                        </p:tav>
                                        <p:tav tm="100000">
                                          <p:val>
                                            <p:strVal val="#ppt_h"/>
                                          </p:val>
                                        </p:tav>
                                      </p:tavLst>
                                    </p:anim>
                                    <p:animEffect transition="in" filter="fade">
                                      <p:cBhvr>
                                        <p:cTn id="185" dur="500"/>
                                        <p:tgtEl>
                                          <p:spTgt spid="95"/>
                                        </p:tgtEl>
                                      </p:cBhvr>
                                    </p:animEffect>
                                  </p:childTnLst>
                                </p:cTn>
                              </p:par>
                            </p:childTnLst>
                          </p:cTn>
                        </p:par>
                      </p:childTnLst>
                    </p:cTn>
                  </p:par>
                  <p:par>
                    <p:cTn id="186" fill="hold">
                      <p:stCondLst>
                        <p:cond delay="indefinite"/>
                      </p:stCondLst>
                      <p:childTnLst>
                        <p:par>
                          <p:cTn id="187" fill="hold">
                            <p:stCondLst>
                              <p:cond delay="0"/>
                            </p:stCondLst>
                            <p:childTnLst>
                              <p:par>
                                <p:cTn id="188" presetID="16" presetClass="exit" presetSubtype="21" fill="hold" grpId="5" nodeType="clickEffect">
                                  <p:stCondLst>
                                    <p:cond delay="0"/>
                                  </p:stCondLst>
                                  <p:childTnLst>
                                    <p:animEffect transition="out" filter="barn(inVertical)">
                                      <p:cBhvr>
                                        <p:cTn id="189" dur="500"/>
                                        <p:tgtEl>
                                          <p:spTgt spid="95"/>
                                        </p:tgtEl>
                                      </p:cBhvr>
                                    </p:animEffect>
                                    <p:set>
                                      <p:cBhvr>
                                        <p:cTn id="190" dur="1" fill="hold">
                                          <p:stCondLst>
                                            <p:cond delay="499"/>
                                          </p:stCondLst>
                                        </p:cTn>
                                        <p:tgtEl>
                                          <p:spTgt spid="95"/>
                                        </p:tgtEl>
                                        <p:attrNameLst>
                                          <p:attrName>style.visibility</p:attrName>
                                        </p:attrNameLst>
                                      </p:cBhvr>
                                      <p:to>
                                        <p:strVal val="hidden"/>
                                      </p:to>
                                    </p:set>
                                  </p:childTnLst>
                                </p:cTn>
                              </p:par>
                            </p:childTnLst>
                          </p:cTn>
                        </p:par>
                      </p:childTnLst>
                    </p:cTn>
                  </p:par>
                  <p:par>
                    <p:cTn id="191" fill="hold">
                      <p:stCondLst>
                        <p:cond delay="indefinite"/>
                      </p:stCondLst>
                      <p:childTnLst>
                        <p:par>
                          <p:cTn id="192" fill="hold">
                            <p:stCondLst>
                              <p:cond delay="0"/>
                            </p:stCondLst>
                            <p:childTnLst>
                              <p:par>
                                <p:cTn id="193" presetID="53" presetClass="entr" presetSubtype="16" fill="hold" grpId="6" nodeType="clickEffect">
                                  <p:stCondLst>
                                    <p:cond delay="0"/>
                                  </p:stCondLst>
                                  <p:childTnLst>
                                    <p:set>
                                      <p:cBhvr>
                                        <p:cTn id="194" dur="1" fill="hold">
                                          <p:stCondLst>
                                            <p:cond delay="0"/>
                                          </p:stCondLst>
                                        </p:cTn>
                                        <p:tgtEl>
                                          <p:spTgt spid="95"/>
                                        </p:tgtEl>
                                        <p:attrNameLst>
                                          <p:attrName>style.visibility</p:attrName>
                                        </p:attrNameLst>
                                      </p:cBhvr>
                                      <p:to>
                                        <p:strVal val="visible"/>
                                      </p:to>
                                    </p:set>
                                    <p:anim calcmode="lin" valueType="num">
                                      <p:cBhvr>
                                        <p:cTn id="195" dur="500" fill="hold"/>
                                        <p:tgtEl>
                                          <p:spTgt spid="95"/>
                                        </p:tgtEl>
                                        <p:attrNameLst>
                                          <p:attrName>ppt_w</p:attrName>
                                        </p:attrNameLst>
                                      </p:cBhvr>
                                      <p:tavLst>
                                        <p:tav tm="0">
                                          <p:val>
                                            <p:fltVal val="0"/>
                                          </p:val>
                                        </p:tav>
                                        <p:tav tm="100000">
                                          <p:val>
                                            <p:strVal val="#ppt_w"/>
                                          </p:val>
                                        </p:tav>
                                      </p:tavLst>
                                    </p:anim>
                                    <p:anim calcmode="lin" valueType="num">
                                      <p:cBhvr>
                                        <p:cTn id="196" dur="500" fill="hold"/>
                                        <p:tgtEl>
                                          <p:spTgt spid="95"/>
                                        </p:tgtEl>
                                        <p:attrNameLst>
                                          <p:attrName>ppt_h</p:attrName>
                                        </p:attrNameLst>
                                      </p:cBhvr>
                                      <p:tavLst>
                                        <p:tav tm="0">
                                          <p:val>
                                            <p:fltVal val="0"/>
                                          </p:val>
                                        </p:tav>
                                        <p:tav tm="100000">
                                          <p:val>
                                            <p:strVal val="#ppt_h"/>
                                          </p:val>
                                        </p:tav>
                                      </p:tavLst>
                                    </p:anim>
                                    <p:animEffect transition="in" filter="fade">
                                      <p:cBhvr>
                                        <p:cTn id="197" dur="500"/>
                                        <p:tgtEl>
                                          <p:spTgt spid="95"/>
                                        </p:tgtEl>
                                      </p:cBhvr>
                                    </p:animEffect>
                                  </p:childTnLst>
                                </p:cTn>
                              </p:par>
                            </p:childTnLst>
                          </p:cTn>
                        </p:par>
                      </p:childTnLst>
                    </p:cTn>
                  </p:par>
                  <p:par>
                    <p:cTn id="198" fill="hold">
                      <p:stCondLst>
                        <p:cond delay="indefinite"/>
                      </p:stCondLst>
                      <p:childTnLst>
                        <p:par>
                          <p:cTn id="199" fill="hold">
                            <p:stCondLst>
                              <p:cond delay="0"/>
                            </p:stCondLst>
                            <p:childTnLst>
                              <p:par>
                                <p:cTn id="200" presetID="17" presetClass="exit" presetSubtype="10" fill="hold" grpId="7" nodeType="clickEffect">
                                  <p:stCondLst>
                                    <p:cond delay="0"/>
                                  </p:stCondLst>
                                  <p:childTnLst>
                                    <p:anim calcmode="lin" valueType="num">
                                      <p:cBhvr>
                                        <p:cTn id="201" dur="500"/>
                                        <p:tgtEl>
                                          <p:spTgt spid="95"/>
                                        </p:tgtEl>
                                        <p:attrNameLst>
                                          <p:attrName>ppt_w</p:attrName>
                                        </p:attrNameLst>
                                      </p:cBhvr>
                                      <p:tavLst>
                                        <p:tav tm="0">
                                          <p:val>
                                            <p:strVal val="ppt_w"/>
                                          </p:val>
                                        </p:tav>
                                        <p:tav tm="100000">
                                          <p:val>
                                            <p:fltVal val="0"/>
                                          </p:val>
                                        </p:tav>
                                      </p:tavLst>
                                    </p:anim>
                                    <p:anim calcmode="lin" valueType="num">
                                      <p:cBhvr>
                                        <p:cTn id="202" dur="500"/>
                                        <p:tgtEl>
                                          <p:spTgt spid="95"/>
                                        </p:tgtEl>
                                        <p:attrNameLst>
                                          <p:attrName>ppt_h</p:attrName>
                                        </p:attrNameLst>
                                      </p:cBhvr>
                                      <p:tavLst>
                                        <p:tav tm="0">
                                          <p:val>
                                            <p:strVal val="ppt_h"/>
                                          </p:val>
                                        </p:tav>
                                        <p:tav tm="100000">
                                          <p:val>
                                            <p:strVal val="ppt_h"/>
                                          </p:val>
                                        </p:tav>
                                      </p:tavLst>
                                    </p:anim>
                                    <p:set>
                                      <p:cBhvr>
                                        <p:cTn id="203" dur="1" fill="hold">
                                          <p:stCondLst>
                                            <p:cond delay="499"/>
                                          </p:stCondLst>
                                        </p:cTn>
                                        <p:tgtEl>
                                          <p:spTgt spid="95"/>
                                        </p:tgtEl>
                                        <p:attrNameLst>
                                          <p:attrName>style.visibility</p:attrName>
                                        </p:attrNameLst>
                                      </p:cBhvr>
                                      <p:to>
                                        <p:strVal val="hidden"/>
                                      </p:to>
                                    </p:set>
                                  </p:childTnLst>
                                </p:cTn>
                              </p:par>
                            </p:childTnLst>
                          </p:cTn>
                        </p:par>
                      </p:childTnLst>
                    </p:cTn>
                  </p:par>
                  <p:par>
                    <p:cTn id="204" fill="hold">
                      <p:stCondLst>
                        <p:cond delay="indefinite"/>
                      </p:stCondLst>
                      <p:childTnLst>
                        <p:par>
                          <p:cTn id="205" fill="hold">
                            <p:stCondLst>
                              <p:cond delay="0"/>
                            </p:stCondLst>
                            <p:childTnLst>
                              <p:par>
                                <p:cTn id="206" presetID="17" presetClass="exit" presetSubtype="10" fill="hold" grpId="9" nodeType="clickEffect">
                                  <p:stCondLst>
                                    <p:cond delay="0"/>
                                  </p:stCondLst>
                                  <p:childTnLst>
                                    <p:anim calcmode="lin" valueType="num">
                                      <p:cBhvr>
                                        <p:cTn id="207" dur="500"/>
                                        <p:tgtEl>
                                          <p:spTgt spid="95"/>
                                        </p:tgtEl>
                                        <p:attrNameLst>
                                          <p:attrName>ppt_w</p:attrName>
                                        </p:attrNameLst>
                                      </p:cBhvr>
                                      <p:tavLst>
                                        <p:tav tm="0">
                                          <p:val>
                                            <p:strVal val="ppt_w"/>
                                          </p:val>
                                        </p:tav>
                                        <p:tav tm="100000">
                                          <p:val>
                                            <p:fltVal val="0"/>
                                          </p:val>
                                        </p:tav>
                                      </p:tavLst>
                                    </p:anim>
                                    <p:anim calcmode="lin" valueType="num">
                                      <p:cBhvr>
                                        <p:cTn id="208" dur="500"/>
                                        <p:tgtEl>
                                          <p:spTgt spid="95"/>
                                        </p:tgtEl>
                                        <p:attrNameLst>
                                          <p:attrName>ppt_h</p:attrName>
                                        </p:attrNameLst>
                                      </p:cBhvr>
                                      <p:tavLst>
                                        <p:tav tm="0">
                                          <p:val>
                                            <p:strVal val="ppt_h"/>
                                          </p:val>
                                        </p:tav>
                                        <p:tav tm="100000">
                                          <p:val>
                                            <p:strVal val="ppt_h"/>
                                          </p:val>
                                        </p:tav>
                                      </p:tavLst>
                                    </p:anim>
                                    <p:set>
                                      <p:cBhvr>
                                        <p:cTn id="209" dur="1" fill="hold">
                                          <p:stCondLst>
                                            <p:cond delay="499"/>
                                          </p:stCondLst>
                                        </p:cTn>
                                        <p:tgtEl>
                                          <p:spTgt spid="95"/>
                                        </p:tgtEl>
                                        <p:attrNameLst>
                                          <p:attrName>style.visibility</p:attrName>
                                        </p:attrNameLst>
                                      </p:cBhvr>
                                      <p:to>
                                        <p:strVal val="hidden"/>
                                      </p:to>
                                    </p:set>
                                  </p:childTnLst>
                                </p:cTn>
                              </p:par>
                              <p:par>
                                <p:cTn id="210" presetID="17" presetClass="exit" presetSubtype="10" fill="hold" grpId="0" nodeType="withEffect">
                                  <p:stCondLst>
                                    <p:cond delay="0"/>
                                  </p:stCondLst>
                                  <p:childTnLst>
                                    <p:anim calcmode="lin" valueType="num">
                                      <p:cBhvr>
                                        <p:cTn id="211" dur="500"/>
                                        <p:tgtEl>
                                          <p:spTgt spid="14"/>
                                        </p:tgtEl>
                                        <p:attrNameLst>
                                          <p:attrName>ppt_w</p:attrName>
                                        </p:attrNameLst>
                                      </p:cBhvr>
                                      <p:tavLst>
                                        <p:tav tm="0">
                                          <p:val>
                                            <p:strVal val="ppt_w"/>
                                          </p:val>
                                        </p:tav>
                                        <p:tav tm="100000">
                                          <p:val>
                                            <p:fltVal val="0"/>
                                          </p:val>
                                        </p:tav>
                                      </p:tavLst>
                                    </p:anim>
                                    <p:anim calcmode="lin" valueType="num">
                                      <p:cBhvr>
                                        <p:cTn id="212" dur="500"/>
                                        <p:tgtEl>
                                          <p:spTgt spid="14"/>
                                        </p:tgtEl>
                                        <p:attrNameLst>
                                          <p:attrName>ppt_h</p:attrName>
                                        </p:attrNameLst>
                                      </p:cBhvr>
                                      <p:tavLst>
                                        <p:tav tm="0">
                                          <p:val>
                                            <p:strVal val="ppt_h"/>
                                          </p:val>
                                        </p:tav>
                                        <p:tav tm="100000">
                                          <p:val>
                                            <p:strVal val="ppt_h"/>
                                          </p:val>
                                        </p:tav>
                                      </p:tavLst>
                                    </p:anim>
                                    <p:set>
                                      <p:cBhvr>
                                        <p:cTn id="213" dur="1" fill="hold">
                                          <p:stCondLst>
                                            <p:cond delay="4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14" restart="whenNotActive" fill="hold" evtFilter="cancelBubble" nodeType="interactiveSeq">
                <p:stCondLst>
                  <p:cond evt="onClick" delay="0">
                    <p:tgtEl>
                      <p:spTgt spid="8"/>
                    </p:tgtEl>
                  </p:cond>
                </p:stCondLst>
                <p:endSync evt="end" delay="0">
                  <p:rtn val="all"/>
                </p:endSync>
                <p:childTnLst>
                  <p:par>
                    <p:cTn id="215" fill="hold">
                      <p:stCondLst>
                        <p:cond delay="0"/>
                      </p:stCondLst>
                      <p:childTnLst>
                        <p:par>
                          <p:cTn id="216" fill="hold">
                            <p:stCondLst>
                              <p:cond delay="0"/>
                            </p:stCondLst>
                            <p:childTnLst>
                              <p:par>
                                <p:cTn id="217" presetID="2" presetClass="entr" presetSubtype="4" fill="hold" grpId="0" nodeType="clickEffect">
                                  <p:stCondLst>
                                    <p:cond delay="0"/>
                                  </p:stCondLst>
                                  <p:childTnLst>
                                    <p:set>
                                      <p:cBhvr>
                                        <p:cTn id="218" dur="1" fill="hold">
                                          <p:stCondLst>
                                            <p:cond delay="0"/>
                                          </p:stCondLst>
                                        </p:cTn>
                                        <p:tgtEl>
                                          <p:spTgt spid="7"/>
                                        </p:tgtEl>
                                        <p:attrNameLst>
                                          <p:attrName>style.visibility</p:attrName>
                                        </p:attrNameLst>
                                      </p:cBhvr>
                                      <p:to>
                                        <p:strVal val="visible"/>
                                      </p:to>
                                    </p:set>
                                    <p:anim calcmode="lin" valueType="num">
                                      <p:cBhvr additive="base">
                                        <p:cTn id="219" dur="500" fill="hold"/>
                                        <p:tgtEl>
                                          <p:spTgt spid="7"/>
                                        </p:tgtEl>
                                        <p:attrNameLst>
                                          <p:attrName>ppt_x</p:attrName>
                                        </p:attrNameLst>
                                      </p:cBhvr>
                                      <p:tavLst>
                                        <p:tav tm="0">
                                          <p:val>
                                            <p:strVal val="#ppt_x"/>
                                          </p:val>
                                        </p:tav>
                                        <p:tav tm="100000">
                                          <p:val>
                                            <p:strVal val="#ppt_x"/>
                                          </p:val>
                                        </p:tav>
                                      </p:tavLst>
                                    </p:anim>
                                    <p:anim calcmode="lin" valueType="num">
                                      <p:cBhvr additive="base">
                                        <p:cTn id="2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21" fill="hold">
                      <p:stCondLst>
                        <p:cond delay="indefinite"/>
                      </p:stCondLst>
                      <p:childTnLst>
                        <p:par>
                          <p:cTn id="222" fill="hold">
                            <p:stCondLst>
                              <p:cond delay="0"/>
                            </p:stCondLst>
                            <p:childTnLst>
                              <p:par>
                                <p:cTn id="223" presetID="53" presetClass="exit" presetSubtype="32" fill="hold" grpId="1" nodeType="clickEffect">
                                  <p:stCondLst>
                                    <p:cond delay="0"/>
                                  </p:stCondLst>
                                  <p:childTnLst>
                                    <p:anim calcmode="lin" valueType="num">
                                      <p:cBhvr>
                                        <p:cTn id="224" dur="500"/>
                                        <p:tgtEl>
                                          <p:spTgt spid="21"/>
                                        </p:tgtEl>
                                        <p:attrNameLst>
                                          <p:attrName>ppt_w</p:attrName>
                                        </p:attrNameLst>
                                      </p:cBhvr>
                                      <p:tavLst>
                                        <p:tav tm="0">
                                          <p:val>
                                            <p:strVal val="ppt_w"/>
                                          </p:val>
                                        </p:tav>
                                        <p:tav tm="100000">
                                          <p:val>
                                            <p:fltVal val="0"/>
                                          </p:val>
                                        </p:tav>
                                      </p:tavLst>
                                    </p:anim>
                                    <p:anim calcmode="lin" valueType="num">
                                      <p:cBhvr>
                                        <p:cTn id="225" dur="500"/>
                                        <p:tgtEl>
                                          <p:spTgt spid="21"/>
                                        </p:tgtEl>
                                        <p:attrNameLst>
                                          <p:attrName>ppt_h</p:attrName>
                                        </p:attrNameLst>
                                      </p:cBhvr>
                                      <p:tavLst>
                                        <p:tav tm="0">
                                          <p:val>
                                            <p:strVal val="ppt_h"/>
                                          </p:val>
                                        </p:tav>
                                        <p:tav tm="100000">
                                          <p:val>
                                            <p:fltVal val="0"/>
                                          </p:val>
                                        </p:tav>
                                      </p:tavLst>
                                    </p:anim>
                                    <p:animEffect transition="out" filter="fade">
                                      <p:cBhvr>
                                        <p:cTn id="226" dur="500"/>
                                        <p:tgtEl>
                                          <p:spTgt spid="21"/>
                                        </p:tgtEl>
                                      </p:cBhvr>
                                    </p:animEffect>
                                    <p:set>
                                      <p:cBhvr>
                                        <p:cTn id="227" dur="1" fill="hold">
                                          <p:stCondLst>
                                            <p:cond delay="499"/>
                                          </p:stCondLst>
                                        </p:cTn>
                                        <p:tgtEl>
                                          <p:spTgt spid="21"/>
                                        </p:tgtEl>
                                        <p:attrNameLst>
                                          <p:attrName>style.visibility</p:attrName>
                                        </p:attrNameLst>
                                      </p:cBhvr>
                                      <p:to>
                                        <p:strVal val="hidden"/>
                                      </p:to>
                                    </p:set>
                                  </p:childTnLst>
                                </p:cTn>
                              </p:par>
                              <p:par>
                                <p:cTn id="228" presetID="53" presetClass="exit" presetSubtype="32" fill="hold" grpId="1" nodeType="withEffect">
                                  <p:stCondLst>
                                    <p:cond delay="0"/>
                                  </p:stCondLst>
                                  <p:childTnLst>
                                    <p:anim calcmode="lin" valueType="num">
                                      <p:cBhvr>
                                        <p:cTn id="229" dur="500"/>
                                        <p:tgtEl>
                                          <p:spTgt spid="23"/>
                                        </p:tgtEl>
                                        <p:attrNameLst>
                                          <p:attrName>ppt_w</p:attrName>
                                        </p:attrNameLst>
                                      </p:cBhvr>
                                      <p:tavLst>
                                        <p:tav tm="0">
                                          <p:val>
                                            <p:strVal val="ppt_w"/>
                                          </p:val>
                                        </p:tav>
                                        <p:tav tm="100000">
                                          <p:val>
                                            <p:fltVal val="0"/>
                                          </p:val>
                                        </p:tav>
                                      </p:tavLst>
                                    </p:anim>
                                    <p:anim calcmode="lin" valueType="num">
                                      <p:cBhvr>
                                        <p:cTn id="230" dur="500"/>
                                        <p:tgtEl>
                                          <p:spTgt spid="23"/>
                                        </p:tgtEl>
                                        <p:attrNameLst>
                                          <p:attrName>ppt_h</p:attrName>
                                        </p:attrNameLst>
                                      </p:cBhvr>
                                      <p:tavLst>
                                        <p:tav tm="0">
                                          <p:val>
                                            <p:strVal val="ppt_h"/>
                                          </p:val>
                                        </p:tav>
                                        <p:tav tm="100000">
                                          <p:val>
                                            <p:fltVal val="0"/>
                                          </p:val>
                                        </p:tav>
                                      </p:tavLst>
                                    </p:anim>
                                    <p:animEffect transition="out" filter="fade">
                                      <p:cBhvr>
                                        <p:cTn id="231" dur="500"/>
                                        <p:tgtEl>
                                          <p:spTgt spid="23"/>
                                        </p:tgtEl>
                                      </p:cBhvr>
                                    </p:animEffect>
                                    <p:set>
                                      <p:cBhvr>
                                        <p:cTn id="232" dur="1" fill="hold">
                                          <p:stCondLst>
                                            <p:cond delay="499"/>
                                          </p:stCondLst>
                                        </p:cTn>
                                        <p:tgtEl>
                                          <p:spTgt spid="23"/>
                                        </p:tgtEl>
                                        <p:attrNameLst>
                                          <p:attrName>style.visibility</p:attrName>
                                        </p:attrNameLst>
                                      </p:cBhvr>
                                      <p:to>
                                        <p:strVal val="hidden"/>
                                      </p:to>
                                    </p:set>
                                  </p:childTnLst>
                                </p:cTn>
                              </p:par>
                              <p:par>
                                <p:cTn id="233" presetID="53" presetClass="exit" presetSubtype="32" fill="hold" grpId="1" nodeType="withEffect">
                                  <p:stCondLst>
                                    <p:cond delay="0"/>
                                  </p:stCondLst>
                                  <p:childTnLst>
                                    <p:anim calcmode="lin" valueType="num">
                                      <p:cBhvr>
                                        <p:cTn id="234" dur="500"/>
                                        <p:tgtEl>
                                          <p:spTgt spid="24"/>
                                        </p:tgtEl>
                                        <p:attrNameLst>
                                          <p:attrName>ppt_w</p:attrName>
                                        </p:attrNameLst>
                                      </p:cBhvr>
                                      <p:tavLst>
                                        <p:tav tm="0">
                                          <p:val>
                                            <p:strVal val="ppt_w"/>
                                          </p:val>
                                        </p:tav>
                                        <p:tav tm="100000">
                                          <p:val>
                                            <p:fltVal val="0"/>
                                          </p:val>
                                        </p:tav>
                                      </p:tavLst>
                                    </p:anim>
                                    <p:anim calcmode="lin" valueType="num">
                                      <p:cBhvr>
                                        <p:cTn id="235" dur="500"/>
                                        <p:tgtEl>
                                          <p:spTgt spid="24"/>
                                        </p:tgtEl>
                                        <p:attrNameLst>
                                          <p:attrName>ppt_h</p:attrName>
                                        </p:attrNameLst>
                                      </p:cBhvr>
                                      <p:tavLst>
                                        <p:tav tm="0">
                                          <p:val>
                                            <p:strVal val="ppt_h"/>
                                          </p:val>
                                        </p:tav>
                                        <p:tav tm="100000">
                                          <p:val>
                                            <p:fltVal val="0"/>
                                          </p:val>
                                        </p:tav>
                                      </p:tavLst>
                                    </p:anim>
                                    <p:animEffect transition="out" filter="fade">
                                      <p:cBhvr>
                                        <p:cTn id="236" dur="500"/>
                                        <p:tgtEl>
                                          <p:spTgt spid="24"/>
                                        </p:tgtEl>
                                      </p:cBhvr>
                                    </p:animEffect>
                                    <p:set>
                                      <p:cBhvr>
                                        <p:cTn id="237" dur="1" fill="hold">
                                          <p:stCondLst>
                                            <p:cond delay="499"/>
                                          </p:stCondLst>
                                        </p:cTn>
                                        <p:tgtEl>
                                          <p:spTgt spid="24"/>
                                        </p:tgtEl>
                                        <p:attrNameLst>
                                          <p:attrName>style.visibility</p:attrName>
                                        </p:attrNameLst>
                                      </p:cBhvr>
                                      <p:to>
                                        <p:strVal val="hidden"/>
                                      </p:to>
                                    </p:set>
                                  </p:childTnLst>
                                </p:cTn>
                              </p:par>
                              <p:par>
                                <p:cTn id="238" presetID="53" presetClass="exit" presetSubtype="32" fill="hold" grpId="1" nodeType="withEffect">
                                  <p:stCondLst>
                                    <p:cond delay="0"/>
                                  </p:stCondLst>
                                  <p:childTnLst>
                                    <p:anim calcmode="lin" valueType="num">
                                      <p:cBhvr>
                                        <p:cTn id="239" dur="500"/>
                                        <p:tgtEl>
                                          <p:spTgt spid="25"/>
                                        </p:tgtEl>
                                        <p:attrNameLst>
                                          <p:attrName>ppt_w</p:attrName>
                                        </p:attrNameLst>
                                      </p:cBhvr>
                                      <p:tavLst>
                                        <p:tav tm="0">
                                          <p:val>
                                            <p:strVal val="ppt_w"/>
                                          </p:val>
                                        </p:tav>
                                        <p:tav tm="100000">
                                          <p:val>
                                            <p:fltVal val="0"/>
                                          </p:val>
                                        </p:tav>
                                      </p:tavLst>
                                    </p:anim>
                                    <p:anim calcmode="lin" valueType="num">
                                      <p:cBhvr>
                                        <p:cTn id="240" dur="500"/>
                                        <p:tgtEl>
                                          <p:spTgt spid="25"/>
                                        </p:tgtEl>
                                        <p:attrNameLst>
                                          <p:attrName>ppt_h</p:attrName>
                                        </p:attrNameLst>
                                      </p:cBhvr>
                                      <p:tavLst>
                                        <p:tav tm="0">
                                          <p:val>
                                            <p:strVal val="ppt_h"/>
                                          </p:val>
                                        </p:tav>
                                        <p:tav tm="100000">
                                          <p:val>
                                            <p:fltVal val="0"/>
                                          </p:val>
                                        </p:tav>
                                      </p:tavLst>
                                    </p:anim>
                                    <p:animEffect transition="out" filter="fade">
                                      <p:cBhvr>
                                        <p:cTn id="241" dur="500"/>
                                        <p:tgtEl>
                                          <p:spTgt spid="25"/>
                                        </p:tgtEl>
                                      </p:cBhvr>
                                    </p:animEffect>
                                    <p:set>
                                      <p:cBhvr>
                                        <p:cTn id="242" dur="1" fill="hold">
                                          <p:stCondLst>
                                            <p:cond delay="499"/>
                                          </p:stCondLst>
                                        </p:cTn>
                                        <p:tgtEl>
                                          <p:spTgt spid="25"/>
                                        </p:tgtEl>
                                        <p:attrNameLst>
                                          <p:attrName>style.visibility</p:attrName>
                                        </p:attrNameLst>
                                      </p:cBhvr>
                                      <p:to>
                                        <p:strVal val="hidden"/>
                                      </p:to>
                                    </p:set>
                                  </p:childTnLst>
                                </p:cTn>
                              </p:par>
                              <p:par>
                                <p:cTn id="243" presetID="53" presetClass="exit" presetSubtype="32" fill="hold" grpId="1" nodeType="withEffect">
                                  <p:stCondLst>
                                    <p:cond delay="0"/>
                                  </p:stCondLst>
                                  <p:childTnLst>
                                    <p:anim calcmode="lin" valueType="num">
                                      <p:cBhvr>
                                        <p:cTn id="244" dur="500"/>
                                        <p:tgtEl>
                                          <p:spTgt spid="26"/>
                                        </p:tgtEl>
                                        <p:attrNameLst>
                                          <p:attrName>ppt_w</p:attrName>
                                        </p:attrNameLst>
                                      </p:cBhvr>
                                      <p:tavLst>
                                        <p:tav tm="0">
                                          <p:val>
                                            <p:strVal val="ppt_w"/>
                                          </p:val>
                                        </p:tav>
                                        <p:tav tm="100000">
                                          <p:val>
                                            <p:fltVal val="0"/>
                                          </p:val>
                                        </p:tav>
                                      </p:tavLst>
                                    </p:anim>
                                    <p:anim calcmode="lin" valueType="num">
                                      <p:cBhvr>
                                        <p:cTn id="245" dur="500"/>
                                        <p:tgtEl>
                                          <p:spTgt spid="26"/>
                                        </p:tgtEl>
                                        <p:attrNameLst>
                                          <p:attrName>ppt_h</p:attrName>
                                        </p:attrNameLst>
                                      </p:cBhvr>
                                      <p:tavLst>
                                        <p:tav tm="0">
                                          <p:val>
                                            <p:strVal val="ppt_h"/>
                                          </p:val>
                                        </p:tav>
                                        <p:tav tm="100000">
                                          <p:val>
                                            <p:fltVal val="0"/>
                                          </p:val>
                                        </p:tav>
                                      </p:tavLst>
                                    </p:anim>
                                    <p:animEffect transition="out" filter="fade">
                                      <p:cBhvr>
                                        <p:cTn id="246" dur="500"/>
                                        <p:tgtEl>
                                          <p:spTgt spid="26"/>
                                        </p:tgtEl>
                                      </p:cBhvr>
                                    </p:animEffect>
                                    <p:set>
                                      <p:cBhvr>
                                        <p:cTn id="247" dur="1" fill="hold">
                                          <p:stCondLst>
                                            <p:cond delay="499"/>
                                          </p:stCondLst>
                                        </p:cTn>
                                        <p:tgtEl>
                                          <p:spTgt spid="26"/>
                                        </p:tgtEl>
                                        <p:attrNameLst>
                                          <p:attrName>style.visibility</p:attrName>
                                        </p:attrNameLst>
                                      </p:cBhvr>
                                      <p:to>
                                        <p:strVal val="hidden"/>
                                      </p:to>
                                    </p:set>
                                  </p:childTnLst>
                                </p:cTn>
                              </p:par>
                              <p:par>
                                <p:cTn id="248" presetID="53" presetClass="exit" presetSubtype="32" fill="hold" grpId="1" nodeType="withEffect">
                                  <p:stCondLst>
                                    <p:cond delay="0"/>
                                  </p:stCondLst>
                                  <p:childTnLst>
                                    <p:anim calcmode="lin" valueType="num">
                                      <p:cBhvr>
                                        <p:cTn id="249" dur="500"/>
                                        <p:tgtEl>
                                          <p:spTgt spid="27"/>
                                        </p:tgtEl>
                                        <p:attrNameLst>
                                          <p:attrName>ppt_w</p:attrName>
                                        </p:attrNameLst>
                                      </p:cBhvr>
                                      <p:tavLst>
                                        <p:tav tm="0">
                                          <p:val>
                                            <p:strVal val="ppt_w"/>
                                          </p:val>
                                        </p:tav>
                                        <p:tav tm="100000">
                                          <p:val>
                                            <p:fltVal val="0"/>
                                          </p:val>
                                        </p:tav>
                                      </p:tavLst>
                                    </p:anim>
                                    <p:anim calcmode="lin" valueType="num">
                                      <p:cBhvr>
                                        <p:cTn id="250" dur="500"/>
                                        <p:tgtEl>
                                          <p:spTgt spid="27"/>
                                        </p:tgtEl>
                                        <p:attrNameLst>
                                          <p:attrName>ppt_h</p:attrName>
                                        </p:attrNameLst>
                                      </p:cBhvr>
                                      <p:tavLst>
                                        <p:tav tm="0">
                                          <p:val>
                                            <p:strVal val="ppt_h"/>
                                          </p:val>
                                        </p:tav>
                                        <p:tav tm="100000">
                                          <p:val>
                                            <p:fltVal val="0"/>
                                          </p:val>
                                        </p:tav>
                                      </p:tavLst>
                                    </p:anim>
                                    <p:animEffect transition="out" filter="fade">
                                      <p:cBhvr>
                                        <p:cTn id="251" dur="500"/>
                                        <p:tgtEl>
                                          <p:spTgt spid="27"/>
                                        </p:tgtEl>
                                      </p:cBhvr>
                                    </p:animEffect>
                                    <p:set>
                                      <p:cBhvr>
                                        <p:cTn id="252" dur="1" fill="hold">
                                          <p:stCondLst>
                                            <p:cond delay="499"/>
                                          </p:stCondLst>
                                        </p:cTn>
                                        <p:tgtEl>
                                          <p:spTgt spid="27"/>
                                        </p:tgtEl>
                                        <p:attrNameLst>
                                          <p:attrName>style.visibility</p:attrName>
                                        </p:attrNameLst>
                                      </p:cBhvr>
                                      <p:to>
                                        <p:strVal val="hidden"/>
                                      </p:to>
                                    </p:set>
                                  </p:childTnLst>
                                </p:cTn>
                              </p:par>
                              <p:par>
                                <p:cTn id="253" presetID="53" presetClass="exit" presetSubtype="32" fill="hold" grpId="1" nodeType="withEffect">
                                  <p:stCondLst>
                                    <p:cond delay="0"/>
                                  </p:stCondLst>
                                  <p:childTnLst>
                                    <p:anim calcmode="lin" valueType="num">
                                      <p:cBhvr>
                                        <p:cTn id="254" dur="500"/>
                                        <p:tgtEl>
                                          <p:spTgt spid="28"/>
                                        </p:tgtEl>
                                        <p:attrNameLst>
                                          <p:attrName>ppt_w</p:attrName>
                                        </p:attrNameLst>
                                      </p:cBhvr>
                                      <p:tavLst>
                                        <p:tav tm="0">
                                          <p:val>
                                            <p:strVal val="ppt_w"/>
                                          </p:val>
                                        </p:tav>
                                        <p:tav tm="100000">
                                          <p:val>
                                            <p:fltVal val="0"/>
                                          </p:val>
                                        </p:tav>
                                      </p:tavLst>
                                    </p:anim>
                                    <p:anim calcmode="lin" valueType="num">
                                      <p:cBhvr>
                                        <p:cTn id="255" dur="500"/>
                                        <p:tgtEl>
                                          <p:spTgt spid="28"/>
                                        </p:tgtEl>
                                        <p:attrNameLst>
                                          <p:attrName>ppt_h</p:attrName>
                                        </p:attrNameLst>
                                      </p:cBhvr>
                                      <p:tavLst>
                                        <p:tav tm="0">
                                          <p:val>
                                            <p:strVal val="ppt_h"/>
                                          </p:val>
                                        </p:tav>
                                        <p:tav tm="100000">
                                          <p:val>
                                            <p:fltVal val="0"/>
                                          </p:val>
                                        </p:tav>
                                      </p:tavLst>
                                    </p:anim>
                                    <p:animEffect transition="out" filter="fade">
                                      <p:cBhvr>
                                        <p:cTn id="256" dur="500"/>
                                        <p:tgtEl>
                                          <p:spTgt spid="28"/>
                                        </p:tgtEl>
                                      </p:cBhvr>
                                    </p:animEffect>
                                    <p:set>
                                      <p:cBhvr>
                                        <p:cTn id="257" dur="1" fill="hold">
                                          <p:stCondLst>
                                            <p:cond delay="499"/>
                                          </p:stCondLst>
                                        </p:cTn>
                                        <p:tgtEl>
                                          <p:spTgt spid="28"/>
                                        </p:tgtEl>
                                        <p:attrNameLst>
                                          <p:attrName>style.visibility</p:attrName>
                                        </p:attrNameLst>
                                      </p:cBhvr>
                                      <p:to>
                                        <p:strVal val="hidden"/>
                                      </p:to>
                                    </p:set>
                                  </p:childTnLst>
                                </p:cTn>
                              </p:par>
                              <p:par>
                                <p:cTn id="258" presetID="53" presetClass="exit" presetSubtype="32" fill="hold" grpId="1" nodeType="withEffect">
                                  <p:stCondLst>
                                    <p:cond delay="0"/>
                                  </p:stCondLst>
                                  <p:childTnLst>
                                    <p:anim calcmode="lin" valueType="num">
                                      <p:cBhvr>
                                        <p:cTn id="259" dur="500"/>
                                        <p:tgtEl>
                                          <p:spTgt spid="29"/>
                                        </p:tgtEl>
                                        <p:attrNameLst>
                                          <p:attrName>ppt_w</p:attrName>
                                        </p:attrNameLst>
                                      </p:cBhvr>
                                      <p:tavLst>
                                        <p:tav tm="0">
                                          <p:val>
                                            <p:strVal val="ppt_w"/>
                                          </p:val>
                                        </p:tav>
                                        <p:tav tm="100000">
                                          <p:val>
                                            <p:fltVal val="0"/>
                                          </p:val>
                                        </p:tav>
                                      </p:tavLst>
                                    </p:anim>
                                    <p:anim calcmode="lin" valueType="num">
                                      <p:cBhvr>
                                        <p:cTn id="260" dur="500"/>
                                        <p:tgtEl>
                                          <p:spTgt spid="29"/>
                                        </p:tgtEl>
                                        <p:attrNameLst>
                                          <p:attrName>ppt_h</p:attrName>
                                        </p:attrNameLst>
                                      </p:cBhvr>
                                      <p:tavLst>
                                        <p:tav tm="0">
                                          <p:val>
                                            <p:strVal val="ppt_h"/>
                                          </p:val>
                                        </p:tav>
                                        <p:tav tm="100000">
                                          <p:val>
                                            <p:fltVal val="0"/>
                                          </p:val>
                                        </p:tav>
                                      </p:tavLst>
                                    </p:anim>
                                    <p:animEffect transition="out" filter="fade">
                                      <p:cBhvr>
                                        <p:cTn id="261" dur="500"/>
                                        <p:tgtEl>
                                          <p:spTgt spid="29"/>
                                        </p:tgtEl>
                                      </p:cBhvr>
                                    </p:animEffect>
                                    <p:set>
                                      <p:cBhvr>
                                        <p:cTn id="262" dur="1" fill="hold">
                                          <p:stCondLst>
                                            <p:cond delay="499"/>
                                          </p:stCondLst>
                                        </p:cTn>
                                        <p:tgtEl>
                                          <p:spTgt spid="29"/>
                                        </p:tgtEl>
                                        <p:attrNameLst>
                                          <p:attrName>style.visibility</p:attrName>
                                        </p:attrNameLst>
                                      </p:cBhvr>
                                      <p:to>
                                        <p:strVal val="hidden"/>
                                      </p:to>
                                    </p:set>
                                  </p:childTnLst>
                                </p:cTn>
                              </p:par>
                              <p:par>
                                <p:cTn id="263" presetID="53" presetClass="exit" presetSubtype="32" fill="hold" grpId="1" nodeType="withEffect">
                                  <p:stCondLst>
                                    <p:cond delay="0"/>
                                  </p:stCondLst>
                                  <p:childTnLst>
                                    <p:anim calcmode="lin" valueType="num">
                                      <p:cBhvr>
                                        <p:cTn id="264" dur="500"/>
                                        <p:tgtEl>
                                          <p:spTgt spid="30"/>
                                        </p:tgtEl>
                                        <p:attrNameLst>
                                          <p:attrName>ppt_w</p:attrName>
                                        </p:attrNameLst>
                                      </p:cBhvr>
                                      <p:tavLst>
                                        <p:tav tm="0">
                                          <p:val>
                                            <p:strVal val="ppt_w"/>
                                          </p:val>
                                        </p:tav>
                                        <p:tav tm="100000">
                                          <p:val>
                                            <p:fltVal val="0"/>
                                          </p:val>
                                        </p:tav>
                                      </p:tavLst>
                                    </p:anim>
                                    <p:anim calcmode="lin" valueType="num">
                                      <p:cBhvr>
                                        <p:cTn id="265" dur="500"/>
                                        <p:tgtEl>
                                          <p:spTgt spid="30"/>
                                        </p:tgtEl>
                                        <p:attrNameLst>
                                          <p:attrName>ppt_h</p:attrName>
                                        </p:attrNameLst>
                                      </p:cBhvr>
                                      <p:tavLst>
                                        <p:tav tm="0">
                                          <p:val>
                                            <p:strVal val="ppt_h"/>
                                          </p:val>
                                        </p:tav>
                                        <p:tav tm="100000">
                                          <p:val>
                                            <p:fltVal val="0"/>
                                          </p:val>
                                        </p:tav>
                                      </p:tavLst>
                                    </p:anim>
                                    <p:animEffect transition="out" filter="fade">
                                      <p:cBhvr>
                                        <p:cTn id="266" dur="500"/>
                                        <p:tgtEl>
                                          <p:spTgt spid="30"/>
                                        </p:tgtEl>
                                      </p:cBhvr>
                                    </p:animEffect>
                                    <p:set>
                                      <p:cBhvr>
                                        <p:cTn id="267" dur="1" fill="hold">
                                          <p:stCondLst>
                                            <p:cond delay="499"/>
                                          </p:stCondLst>
                                        </p:cTn>
                                        <p:tgtEl>
                                          <p:spTgt spid="30"/>
                                        </p:tgtEl>
                                        <p:attrNameLst>
                                          <p:attrName>style.visibility</p:attrName>
                                        </p:attrNameLst>
                                      </p:cBhvr>
                                      <p:to>
                                        <p:strVal val="hidden"/>
                                      </p:to>
                                    </p:set>
                                  </p:childTnLst>
                                </p:cTn>
                              </p:par>
                              <p:par>
                                <p:cTn id="268" presetID="53" presetClass="exit" presetSubtype="32" fill="hold" grpId="1" nodeType="withEffect">
                                  <p:stCondLst>
                                    <p:cond delay="0"/>
                                  </p:stCondLst>
                                  <p:childTnLst>
                                    <p:anim calcmode="lin" valueType="num">
                                      <p:cBhvr>
                                        <p:cTn id="269" dur="500"/>
                                        <p:tgtEl>
                                          <p:spTgt spid="31"/>
                                        </p:tgtEl>
                                        <p:attrNameLst>
                                          <p:attrName>ppt_w</p:attrName>
                                        </p:attrNameLst>
                                      </p:cBhvr>
                                      <p:tavLst>
                                        <p:tav tm="0">
                                          <p:val>
                                            <p:strVal val="ppt_w"/>
                                          </p:val>
                                        </p:tav>
                                        <p:tav tm="100000">
                                          <p:val>
                                            <p:fltVal val="0"/>
                                          </p:val>
                                        </p:tav>
                                      </p:tavLst>
                                    </p:anim>
                                    <p:anim calcmode="lin" valueType="num">
                                      <p:cBhvr>
                                        <p:cTn id="270" dur="500"/>
                                        <p:tgtEl>
                                          <p:spTgt spid="31"/>
                                        </p:tgtEl>
                                        <p:attrNameLst>
                                          <p:attrName>ppt_h</p:attrName>
                                        </p:attrNameLst>
                                      </p:cBhvr>
                                      <p:tavLst>
                                        <p:tav tm="0">
                                          <p:val>
                                            <p:strVal val="ppt_h"/>
                                          </p:val>
                                        </p:tav>
                                        <p:tav tm="100000">
                                          <p:val>
                                            <p:fltVal val="0"/>
                                          </p:val>
                                        </p:tav>
                                      </p:tavLst>
                                    </p:anim>
                                    <p:animEffect transition="out" filter="fade">
                                      <p:cBhvr>
                                        <p:cTn id="271" dur="500"/>
                                        <p:tgtEl>
                                          <p:spTgt spid="31"/>
                                        </p:tgtEl>
                                      </p:cBhvr>
                                    </p:animEffect>
                                    <p:set>
                                      <p:cBhvr>
                                        <p:cTn id="272" dur="1" fill="hold">
                                          <p:stCondLst>
                                            <p:cond delay="499"/>
                                          </p:stCondLst>
                                        </p:cTn>
                                        <p:tgtEl>
                                          <p:spTgt spid="31"/>
                                        </p:tgtEl>
                                        <p:attrNameLst>
                                          <p:attrName>style.visibility</p:attrName>
                                        </p:attrNameLst>
                                      </p:cBhvr>
                                      <p:to>
                                        <p:strVal val="hidden"/>
                                      </p:to>
                                    </p:set>
                                  </p:childTnLst>
                                </p:cTn>
                              </p:par>
                              <p:par>
                                <p:cTn id="273" presetID="53" presetClass="exit" presetSubtype="32" fill="hold" grpId="1" nodeType="withEffect">
                                  <p:stCondLst>
                                    <p:cond delay="0"/>
                                  </p:stCondLst>
                                  <p:childTnLst>
                                    <p:anim calcmode="lin" valueType="num">
                                      <p:cBhvr>
                                        <p:cTn id="274" dur="500"/>
                                        <p:tgtEl>
                                          <p:spTgt spid="32"/>
                                        </p:tgtEl>
                                        <p:attrNameLst>
                                          <p:attrName>ppt_w</p:attrName>
                                        </p:attrNameLst>
                                      </p:cBhvr>
                                      <p:tavLst>
                                        <p:tav tm="0">
                                          <p:val>
                                            <p:strVal val="ppt_w"/>
                                          </p:val>
                                        </p:tav>
                                        <p:tav tm="100000">
                                          <p:val>
                                            <p:fltVal val="0"/>
                                          </p:val>
                                        </p:tav>
                                      </p:tavLst>
                                    </p:anim>
                                    <p:anim calcmode="lin" valueType="num">
                                      <p:cBhvr>
                                        <p:cTn id="275" dur="500"/>
                                        <p:tgtEl>
                                          <p:spTgt spid="32"/>
                                        </p:tgtEl>
                                        <p:attrNameLst>
                                          <p:attrName>ppt_h</p:attrName>
                                        </p:attrNameLst>
                                      </p:cBhvr>
                                      <p:tavLst>
                                        <p:tav tm="0">
                                          <p:val>
                                            <p:strVal val="ppt_h"/>
                                          </p:val>
                                        </p:tav>
                                        <p:tav tm="100000">
                                          <p:val>
                                            <p:fltVal val="0"/>
                                          </p:val>
                                        </p:tav>
                                      </p:tavLst>
                                    </p:anim>
                                    <p:animEffect transition="out" filter="fade">
                                      <p:cBhvr>
                                        <p:cTn id="276" dur="500"/>
                                        <p:tgtEl>
                                          <p:spTgt spid="32"/>
                                        </p:tgtEl>
                                      </p:cBhvr>
                                    </p:animEffect>
                                    <p:set>
                                      <p:cBhvr>
                                        <p:cTn id="277" dur="1" fill="hold">
                                          <p:stCondLst>
                                            <p:cond delay="499"/>
                                          </p:stCondLst>
                                        </p:cTn>
                                        <p:tgtEl>
                                          <p:spTgt spid="32"/>
                                        </p:tgtEl>
                                        <p:attrNameLst>
                                          <p:attrName>style.visibility</p:attrName>
                                        </p:attrNameLst>
                                      </p:cBhvr>
                                      <p:to>
                                        <p:strVal val="hidden"/>
                                      </p:to>
                                    </p:set>
                                  </p:childTnLst>
                                </p:cTn>
                              </p:par>
                              <p:par>
                                <p:cTn id="278" presetID="53" presetClass="exit" presetSubtype="32" fill="hold" grpId="1" nodeType="withEffect">
                                  <p:stCondLst>
                                    <p:cond delay="0"/>
                                  </p:stCondLst>
                                  <p:childTnLst>
                                    <p:anim calcmode="lin" valueType="num">
                                      <p:cBhvr>
                                        <p:cTn id="279" dur="500"/>
                                        <p:tgtEl>
                                          <p:spTgt spid="33"/>
                                        </p:tgtEl>
                                        <p:attrNameLst>
                                          <p:attrName>ppt_w</p:attrName>
                                        </p:attrNameLst>
                                      </p:cBhvr>
                                      <p:tavLst>
                                        <p:tav tm="0">
                                          <p:val>
                                            <p:strVal val="ppt_w"/>
                                          </p:val>
                                        </p:tav>
                                        <p:tav tm="100000">
                                          <p:val>
                                            <p:fltVal val="0"/>
                                          </p:val>
                                        </p:tav>
                                      </p:tavLst>
                                    </p:anim>
                                    <p:anim calcmode="lin" valueType="num">
                                      <p:cBhvr>
                                        <p:cTn id="280" dur="500"/>
                                        <p:tgtEl>
                                          <p:spTgt spid="33"/>
                                        </p:tgtEl>
                                        <p:attrNameLst>
                                          <p:attrName>ppt_h</p:attrName>
                                        </p:attrNameLst>
                                      </p:cBhvr>
                                      <p:tavLst>
                                        <p:tav tm="0">
                                          <p:val>
                                            <p:strVal val="ppt_h"/>
                                          </p:val>
                                        </p:tav>
                                        <p:tav tm="100000">
                                          <p:val>
                                            <p:fltVal val="0"/>
                                          </p:val>
                                        </p:tav>
                                      </p:tavLst>
                                    </p:anim>
                                    <p:animEffect transition="out" filter="fade">
                                      <p:cBhvr>
                                        <p:cTn id="281" dur="500"/>
                                        <p:tgtEl>
                                          <p:spTgt spid="33"/>
                                        </p:tgtEl>
                                      </p:cBhvr>
                                    </p:animEffect>
                                    <p:set>
                                      <p:cBhvr>
                                        <p:cTn id="282" dur="1" fill="hold">
                                          <p:stCondLst>
                                            <p:cond delay="499"/>
                                          </p:stCondLst>
                                        </p:cTn>
                                        <p:tgtEl>
                                          <p:spTgt spid="33"/>
                                        </p:tgtEl>
                                        <p:attrNameLst>
                                          <p:attrName>style.visibility</p:attrName>
                                        </p:attrNameLst>
                                      </p:cBhvr>
                                      <p:to>
                                        <p:strVal val="hidden"/>
                                      </p:to>
                                    </p:set>
                                  </p:childTnLst>
                                </p:cTn>
                              </p:par>
                              <p:par>
                                <p:cTn id="283" presetID="53" presetClass="exit" presetSubtype="32" fill="hold" grpId="1" nodeType="withEffect">
                                  <p:stCondLst>
                                    <p:cond delay="0"/>
                                  </p:stCondLst>
                                  <p:childTnLst>
                                    <p:anim calcmode="lin" valueType="num">
                                      <p:cBhvr>
                                        <p:cTn id="284" dur="500"/>
                                        <p:tgtEl>
                                          <p:spTgt spid="41"/>
                                        </p:tgtEl>
                                        <p:attrNameLst>
                                          <p:attrName>ppt_w</p:attrName>
                                        </p:attrNameLst>
                                      </p:cBhvr>
                                      <p:tavLst>
                                        <p:tav tm="0">
                                          <p:val>
                                            <p:strVal val="ppt_w"/>
                                          </p:val>
                                        </p:tav>
                                        <p:tav tm="100000">
                                          <p:val>
                                            <p:fltVal val="0"/>
                                          </p:val>
                                        </p:tav>
                                      </p:tavLst>
                                    </p:anim>
                                    <p:anim calcmode="lin" valueType="num">
                                      <p:cBhvr>
                                        <p:cTn id="285" dur="500"/>
                                        <p:tgtEl>
                                          <p:spTgt spid="41"/>
                                        </p:tgtEl>
                                        <p:attrNameLst>
                                          <p:attrName>ppt_h</p:attrName>
                                        </p:attrNameLst>
                                      </p:cBhvr>
                                      <p:tavLst>
                                        <p:tav tm="0">
                                          <p:val>
                                            <p:strVal val="ppt_h"/>
                                          </p:val>
                                        </p:tav>
                                        <p:tav tm="100000">
                                          <p:val>
                                            <p:fltVal val="0"/>
                                          </p:val>
                                        </p:tav>
                                      </p:tavLst>
                                    </p:anim>
                                    <p:animEffect transition="out" filter="fade">
                                      <p:cBhvr>
                                        <p:cTn id="286" dur="500"/>
                                        <p:tgtEl>
                                          <p:spTgt spid="41"/>
                                        </p:tgtEl>
                                      </p:cBhvr>
                                    </p:animEffect>
                                    <p:set>
                                      <p:cBhvr>
                                        <p:cTn id="287" dur="1" fill="hold">
                                          <p:stCondLst>
                                            <p:cond delay="499"/>
                                          </p:stCondLst>
                                        </p:cTn>
                                        <p:tgtEl>
                                          <p:spTgt spid="41"/>
                                        </p:tgtEl>
                                        <p:attrNameLst>
                                          <p:attrName>style.visibility</p:attrName>
                                        </p:attrNameLst>
                                      </p:cBhvr>
                                      <p:to>
                                        <p:strVal val="hidden"/>
                                      </p:to>
                                    </p:set>
                                  </p:childTnLst>
                                </p:cTn>
                              </p:par>
                              <p:par>
                                <p:cTn id="288" presetID="53" presetClass="exit" presetSubtype="32" fill="hold" grpId="1" nodeType="withEffect">
                                  <p:stCondLst>
                                    <p:cond delay="0"/>
                                  </p:stCondLst>
                                  <p:childTnLst>
                                    <p:anim calcmode="lin" valueType="num">
                                      <p:cBhvr>
                                        <p:cTn id="289" dur="500"/>
                                        <p:tgtEl>
                                          <p:spTgt spid="40"/>
                                        </p:tgtEl>
                                        <p:attrNameLst>
                                          <p:attrName>ppt_w</p:attrName>
                                        </p:attrNameLst>
                                      </p:cBhvr>
                                      <p:tavLst>
                                        <p:tav tm="0">
                                          <p:val>
                                            <p:strVal val="ppt_w"/>
                                          </p:val>
                                        </p:tav>
                                        <p:tav tm="100000">
                                          <p:val>
                                            <p:fltVal val="0"/>
                                          </p:val>
                                        </p:tav>
                                      </p:tavLst>
                                    </p:anim>
                                    <p:anim calcmode="lin" valueType="num">
                                      <p:cBhvr>
                                        <p:cTn id="290" dur="500"/>
                                        <p:tgtEl>
                                          <p:spTgt spid="40"/>
                                        </p:tgtEl>
                                        <p:attrNameLst>
                                          <p:attrName>ppt_h</p:attrName>
                                        </p:attrNameLst>
                                      </p:cBhvr>
                                      <p:tavLst>
                                        <p:tav tm="0">
                                          <p:val>
                                            <p:strVal val="ppt_h"/>
                                          </p:val>
                                        </p:tav>
                                        <p:tav tm="100000">
                                          <p:val>
                                            <p:fltVal val="0"/>
                                          </p:val>
                                        </p:tav>
                                      </p:tavLst>
                                    </p:anim>
                                    <p:animEffect transition="out" filter="fade">
                                      <p:cBhvr>
                                        <p:cTn id="291" dur="500"/>
                                        <p:tgtEl>
                                          <p:spTgt spid="40"/>
                                        </p:tgtEl>
                                      </p:cBhvr>
                                    </p:animEffect>
                                    <p:set>
                                      <p:cBhvr>
                                        <p:cTn id="292" dur="1" fill="hold">
                                          <p:stCondLst>
                                            <p:cond delay="499"/>
                                          </p:stCondLst>
                                        </p:cTn>
                                        <p:tgtEl>
                                          <p:spTgt spid="40"/>
                                        </p:tgtEl>
                                        <p:attrNameLst>
                                          <p:attrName>style.visibility</p:attrName>
                                        </p:attrNameLst>
                                      </p:cBhvr>
                                      <p:to>
                                        <p:strVal val="hidden"/>
                                      </p:to>
                                    </p:set>
                                  </p:childTnLst>
                                </p:cTn>
                              </p:par>
                              <p:par>
                                <p:cTn id="293" presetID="53" presetClass="exit" presetSubtype="32" fill="hold" grpId="1" nodeType="withEffect">
                                  <p:stCondLst>
                                    <p:cond delay="0"/>
                                  </p:stCondLst>
                                  <p:childTnLst>
                                    <p:anim calcmode="lin" valueType="num">
                                      <p:cBhvr>
                                        <p:cTn id="294" dur="500"/>
                                        <p:tgtEl>
                                          <p:spTgt spid="39"/>
                                        </p:tgtEl>
                                        <p:attrNameLst>
                                          <p:attrName>ppt_w</p:attrName>
                                        </p:attrNameLst>
                                      </p:cBhvr>
                                      <p:tavLst>
                                        <p:tav tm="0">
                                          <p:val>
                                            <p:strVal val="ppt_w"/>
                                          </p:val>
                                        </p:tav>
                                        <p:tav tm="100000">
                                          <p:val>
                                            <p:fltVal val="0"/>
                                          </p:val>
                                        </p:tav>
                                      </p:tavLst>
                                    </p:anim>
                                    <p:anim calcmode="lin" valueType="num">
                                      <p:cBhvr>
                                        <p:cTn id="295" dur="500"/>
                                        <p:tgtEl>
                                          <p:spTgt spid="39"/>
                                        </p:tgtEl>
                                        <p:attrNameLst>
                                          <p:attrName>ppt_h</p:attrName>
                                        </p:attrNameLst>
                                      </p:cBhvr>
                                      <p:tavLst>
                                        <p:tav tm="0">
                                          <p:val>
                                            <p:strVal val="ppt_h"/>
                                          </p:val>
                                        </p:tav>
                                        <p:tav tm="100000">
                                          <p:val>
                                            <p:fltVal val="0"/>
                                          </p:val>
                                        </p:tav>
                                      </p:tavLst>
                                    </p:anim>
                                    <p:animEffect transition="out" filter="fade">
                                      <p:cBhvr>
                                        <p:cTn id="296" dur="500"/>
                                        <p:tgtEl>
                                          <p:spTgt spid="39"/>
                                        </p:tgtEl>
                                      </p:cBhvr>
                                    </p:animEffect>
                                    <p:set>
                                      <p:cBhvr>
                                        <p:cTn id="297" dur="1" fill="hold">
                                          <p:stCondLst>
                                            <p:cond delay="499"/>
                                          </p:stCondLst>
                                        </p:cTn>
                                        <p:tgtEl>
                                          <p:spTgt spid="39"/>
                                        </p:tgtEl>
                                        <p:attrNameLst>
                                          <p:attrName>style.visibility</p:attrName>
                                        </p:attrNameLst>
                                      </p:cBhvr>
                                      <p:to>
                                        <p:strVal val="hidden"/>
                                      </p:to>
                                    </p:set>
                                  </p:childTnLst>
                                </p:cTn>
                              </p:par>
                              <p:par>
                                <p:cTn id="298" presetID="17" presetClass="exit" presetSubtype="10" fill="hold" grpId="1" nodeType="withEffect">
                                  <p:stCondLst>
                                    <p:cond delay="0"/>
                                  </p:stCondLst>
                                  <p:childTnLst>
                                    <p:anim calcmode="lin" valueType="num">
                                      <p:cBhvr>
                                        <p:cTn id="299" dur="500"/>
                                        <p:tgtEl>
                                          <p:spTgt spid="7"/>
                                        </p:tgtEl>
                                        <p:attrNameLst>
                                          <p:attrName>ppt_w</p:attrName>
                                        </p:attrNameLst>
                                      </p:cBhvr>
                                      <p:tavLst>
                                        <p:tav tm="0">
                                          <p:val>
                                            <p:strVal val="ppt_w"/>
                                          </p:val>
                                        </p:tav>
                                        <p:tav tm="100000">
                                          <p:val>
                                            <p:fltVal val="0"/>
                                          </p:val>
                                        </p:tav>
                                      </p:tavLst>
                                    </p:anim>
                                    <p:anim calcmode="lin" valueType="num">
                                      <p:cBhvr>
                                        <p:cTn id="300" dur="500"/>
                                        <p:tgtEl>
                                          <p:spTgt spid="7"/>
                                        </p:tgtEl>
                                        <p:attrNameLst>
                                          <p:attrName>ppt_h</p:attrName>
                                        </p:attrNameLst>
                                      </p:cBhvr>
                                      <p:tavLst>
                                        <p:tav tm="0">
                                          <p:val>
                                            <p:strVal val="ppt_h"/>
                                          </p:val>
                                        </p:tav>
                                        <p:tav tm="100000">
                                          <p:val>
                                            <p:strVal val="ppt_h"/>
                                          </p:val>
                                        </p:tav>
                                      </p:tavLst>
                                    </p:anim>
                                    <p:set>
                                      <p:cBhvr>
                                        <p:cTn id="301" dur="1" fill="hold">
                                          <p:stCondLst>
                                            <p:cond delay="499"/>
                                          </p:stCondLst>
                                        </p:cTn>
                                        <p:tgtEl>
                                          <p:spTgt spid="7"/>
                                        </p:tgtEl>
                                        <p:attrNameLst>
                                          <p:attrName>style.visibility</p:attrName>
                                        </p:attrNameLst>
                                      </p:cBhvr>
                                      <p:to>
                                        <p:strVal val="hidden"/>
                                      </p:to>
                                    </p:set>
                                  </p:childTnLst>
                                </p:cTn>
                              </p:par>
                              <p:par>
                                <p:cTn id="302" presetID="17" presetClass="exit" presetSubtype="10" fill="hold" grpId="0" nodeType="withEffect">
                                  <p:stCondLst>
                                    <p:cond delay="0"/>
                                  </p:stCondLst>
                                  <p:childTnLst>
                                    <p:anim calcmode="lin" valueType="num">
                                      <p:cBhvr>
                                        <p:cTn id="303" dur="500"/>
                                        <p:tgtEl>
                                          <p:spTgt spid="8"/>
                                        </p:tgtEl>
                                        <p:attrNameLst>
                                          <p:attrName>ppt_w</p:attrName>
                                        </p:attrNameLst>
                                      </p:cBhvr>
                                      <p:tavLst>
                                        <p:tav tm="0">
                                          <p:val>
                                            <p:strVal val="ppt_w"/>
                                          </p:val>
                                        </p:tav>
                                        <p:tav tm="100000">
                                          <p:val>
                                            <p:fltVal val="0"/>
                                          </p:val>
                                        </p:tav>
                                      </p:tavLst>
                                    </p:anim>
                                    <p:anim calcmode="lin" valueType="num">
                                      <p:cBhvr>
                                        <p:cTn id="304" dur="500"/>
                                        <p:tgtEl>
                                          <p:spTgt spid="8"/>
                                        </p:tgtEl>
                                        <p:attrNameLst>
                                          <p:attrName>ppt_h</p:attrName>
                                        </p:attrNameLst>
                                      </p:cBhvr>
                                      <p:tavLst>
                                        <p:tav tm="0">
                                          <p:val>
                                            <p:strVal val="ppt_h"/>
                                          </p:val>
                                        </p:tav>
                                        <p:tav tm="100000">
                                          <p:val>
                                            <p:strVal val="ppt_h"/>
                                          </p:val>
                                        </p:tav>
                                      </p:tavLst>
                                    </p:anim>
                                    <p:set>
                                      <p:cBhvr>
                                        <p:cTn id="305"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306" restart="whenNotActive" fill="hold" evtFilter="cancelBubble" nodeType="interactiveSeq">
                <p:stCondLst>
                  <p:cond evt="onClick" delay="0">
                    <p:tgtEl>
                      <p:spTgt spid="10"/>
                    </p:tgtEl>
                  </p:cond>
                </p:stCondLst>
                <p:endSync evt="end" delay="0">
                  <p:rtn val="all"/>
                </p:endSync>
                <p:childTnLst>
                  <p:par>
                    <p:cTn id="307" fill="hold">
                      <p:stCondLst>
                        <p:cond delay="0"/>
                      </p:stCondLst>
                      <p:childTnLst>
                        <p:par>
                          <p:cTn id="308" fill="hold">
                            <p:stCondLst>
                              <p:cond delay="0"/>
                            </p:stCondLst>
                            <p:childTnLst>
                              <p:par>
                                <p:cTn id="309" presetID="53" presetClass="entr" presetSubtype="16" fill="hold" grpId="0" nodeType="clickEffect">
                                  <p:stCondLst>
                                    <p:cond delay="0"/>
                                  </p:stCondLst>
                                  <p:childTnLst>
                                    <p:set>
                                      <p:cBhvr>
                                        <p:cTn id="310" dur="1" fill="hold">
                                          <p:stCondLst>
                                            <p:cond delay="0"/>
                                          </p:stCondLst>
                                        </p:cTn>
                                        <p:tgtEl>
                                          <p:spTgt spid="91"/>
                                        </p:tgtEl>
                                        <p:attrNameLst>
                                          <p:attrName>style.visibility</p:attrName>
                                        </p:attrNameLst>
                                      </p:cBhvr>
                                      <p:to>
                                        <p:strVal val="visible"/>
                                      </p:to>
                                    </p:set>
                                    <p:anim calcmode="lin" valueType="num">
                                      <p:cBhvr>
                                        <p:cTn id="311" dur="500" fill="hold"/>
                                        <p:tgtEl>
                                          <p:spTgt spid="91"/>
                                        </p:tgtEl>
                                        <p:attrNameLst>
                                          <p:attrName>ppt_w</p:attrName>
                                        </p:attrNameLst>
                                      </p:cBhvr>
                                      <p:tavLst>
                                        <p:tav tm="0">
                                          <p:val>
                                            <p:fltVal val="0"/>
                                          </p:val>
                                        </p:tav>
                                        <p:tav tm="100000">
                                          <p:val>
                                            <p:strVal val="#ppt_w"/>
                                          </p:val>
                                        </p:tav>
                                      </p:tavLst>
                                    </p:anim>
                                    <p:anim calcmode="lin" valueType="num">
                                      <p:cBhvr>
                                        <p:cTn id="312" dur="500" fill="hold"/>
                                        <p:tgtEl>
                                          <p:spTgt spid="91"/>
                                        </p:tgtEl>
                                        <p:attrNameLst>
                                          <p:attrName>ppt_h</p:attrName>
                                        </p:attrNameLst>
                                      </p:cBhvr>
                                      <p:tavLst>
                                        <p:tav tm="0">
                                          <p:val>
                                            <p:fltVal val="0"/>
                                          </p:val>
                                        </p:tav>
                                        <p:tav tm="100000">
                                          <p:val>
                                            <p:strVal val="#ppt_h"/>
                                          </p:val>
                                        </p:tav>
                                      </p:tavLst>
                                    </p:anim>
                                    <p:animEffect transition="in" filter="fade">
                                      <p:cBhvr>
                                        <p:cTn id="313" dur="500"/>
                                        <p:tgtEl>
                                          <p:spTgt spid="91"/>
                                        </p:tgtEl>
                                      </p:cBhvr>
                                    </p:animEffect>
                                  </p:childTnLst>
                                </p:cTn>
                              </p:par>
                              <p:par>
                                <p:cTn id="314" presetID="19" presetClass="emph" presetSubtype="0" fill="hold" grpId="0" nodeType="withEffect">
                                  <p:stCondLst>
                                    <p:cond delay="0"/>
                                  </p:stCondLst>
                                  <p:childTnLst>
                                    <p:animClr clrSpc="rgb" dir="cw">
                                      <p:cBhvr override="childStyle">
                                        <p:cTn id="315" dur="500" fill="hold"/>
                                        <p:tgtEl>
                                          <p:spTgt spid="49"/>
                                        </p:tgtEl>
                                        <p:attrNameLst>
                                          <p:attrName>style.color</p:attrName>
                                        </p:attrNameLst>
                                      </p:cBhvr>
                                      <p:to>
                                        <a:schemeClr val="accent2"/>
                                      </p:to>
                                    </p:animClr>
                                    <p:animClr clrSpc="rgb" dir="cw">
                                      <p:cBhvr>
                                        <p:cTn id="316" dur="500" fill="hold"/>
                                        <p:tgtEl>
                                          <p:spTgt spid="49"/>
                                        </p:tgtEl>
                                        <p:attrNameLst>
                                          <p:attrName>fillcolor</p:attrName>
                                        </p:attrNameLst>
                                      </p:cBhvr>
                                      <p:to>
                                        <a:schemeClr val="accent2"/>
                                      </p:to>
                                    </p:animClr>
                                    <p:set>
                                      <p:cBhvr>
                                        <p:cTn id="317" dur="500" fill="hold"/>
                                        <p:tgtEl>
                                          <p:spTgt spid="49"/>
                                        </p:tgtEl>
                                        <p:attrNameLst>
                                          <p:attrName>fill.type</p:attrName>
                                        </p:attrNameLst>
                                      </p:cBhvr>
                                      <p:to>
                                        <p:strVal val="solid"/>
                                      </p:to>
                                    </p:set>
                                    <p:set>
                                      <p:cBhvr>
                                        <p:cTn id="318" dur="500" fill="hold"/>
                                        <p:tgtEl>
                                          <p:spTgt spid="49"/>
                                        </p:tgtEl>
                                        <p:attrNameLst>
                                          <p:attrName>fill.on</p:attrName>
                                        </p:attrNameLst>
                                      </p:cBhvr>
                                      <p:to>
                                        <p:strVal val="true"/>
                                      </p:to>
                                    </p:set>
                                  </p:childTnLst>
                                </p:cTn>
                              </p:par>
                              <p:par>
                                <p:cTn id="319" presetID="19" presetClass="emph" presetSubtype="0" fill="hold" grpId="0" nodeType="withEffect">
                                  <p:stCondLst>
                                    <p:cond delay="0"/>
                                  </p:stCondLst>
                                  <p:childTnLst>
                                    <p:animClr clrSpc="rgb" dir="cw">
                                      <p:cBhvr override="childStyle">
                                        <p:cTn id="320" dur="500" fill="hold"/>
                                        <p:tgtEl>
                                          <p:spTgt spid="50"/>
                                        </p:tgtEl>
                                        <p:attrNameLst>
                                          <p:attrName>style.color</p:attrName>
                                        </p:attrNameLst>
                                      </p:cBhvr>
                                      <p:to>
                                        <a:schemeClr val="accent2"/>
                                      </p:to>
                                    </p:animClr>
                                    <p:animClr clrSpc="rgb" dir="cw">
                                      <p:cBhvr>
                                        <p:cTn id="321" dur="500" fill="hold"/>
                                        <p:tgtEl>
                                          <p:spTgt spid="50"/>
                                        </p:tgtEl>
                                        <p:attrNameLst>
                                          <p:attrName>fillcolor</p:attrName>
                                        </p:attrNameLst>
                                      </p:cBhvr>
                                      <p:to>
                                        <a:schemeClr val="accent2"/>
                                      </p:to>
                                    </p:animClr>
                                    <p:set>
                                      <p:cBhvr>
                                        <p:cTn id="322" dur="500" fill="hold"/>
                                        <p:tgtEl>
                                          <p:spTgt spid="50"/>
                                        </p:tgtEl>
                                        <p:attrNameLst>
                                          <p:attrName>fill.type</p:attrName>
                                        </p:attrNameLst>
                                      </p:cBhvr>
                                      <p:to>
                                        <p:strVal val="solid"/>
                                      </p:to>
                                    </p:set>
                                    <p:set>
                                      <p:cBhvr>
                                        <p:cTn id="323" dur="500" fill="hold"/>
                                        <p:tgtEl>
                                          <p:spTgt spid="50"/>
                                        </p:tgtEl>
                                        <p:attrNameLst>
                                          <p:attrName>fill.on</p:attrName>
                                        </p:attrNameLst>
                                      </p:cBhvr>
                                      <p:to>
                                        <p:strVal val="true"/>
                                      </p:to>
                                    </p:set>
                                  </p:childTnLst>
                                </p:cTn>
                              </p:par>
                              <p:par>
                                <p:cTn id="324" presetID="19" presetClass="emph" presetSubtype="0" fill="hold" grpId="0" nodeType="withEffect">
                                  <p:stCondLst>
                                    <p:cond delay="0"/>
                                  </p:stCondLst>
                                  <p:childTnLst>
                                    <p:animClr clrSpc="rgb" dir="cw">
                                      <p:cBhvr override="childStyle">
                                        <p:cTn id="325" dur="500" fill="hold"/>
                                        <p:tgtEl>
                                          <p:spTgt spid="58"/>
                                        </p:tgtEl>
                                        <p:attrNameLst>
                                          <p:attrName>style.color</p:attrName>
                                        </p:attrNameLst>
                                      </p:cBhvr>
                                      <p:to>
                                        <a:schemeClr val="accent2"/>
                                      </p:to>
                                    </p:animClr>
                                    <p:animClr clrSpc="rgb" dir="cw">
                                      <p:cBhvr>
                                        <p:cTn id="326" dur="500" fill="hold"/>
                                        <p:tgtEl>
                                          <p:spTgt spid="58"/>
                                        </p:tgtEl>
                                        <p:attrNameLst>
                                          <p:attrName>fillcolor</p:attrName>
                                        </p:attrNameLst>
                                      </p:cBhvr>
                                      <p:to>
                                        <a:schemeClr val="accent2"/>
                                      </p:to>
                                    </p:animClr>
                                    <p:set>
                                      <p:cBhvr>
                                        <p:cTn id="327" dur="500" fill="hold"/>
                                        <p:tgtEl>
                                          <p:spTgt spid="58"/>
                                        </p:tgtEl>
                                        <p:attrNameLst>
                                          <p:attrName>fill.type</p:attrName>
                                        </p:attrNameLst>
                                      </p:cBhvr>
                                      <p:to>
                                        <p:strVal val="solid"/>
                                      </p:to>
                                    </p:set>
                                    <p:set>
                                      <p:cBhvr>
                                        <p:cTn id="328" dur="500" fill="hold"/>
                                        <p:tgtEl>
                                          <p:spTgt spid="58"/>
                                        </p:tgtEl>
                                        <p:attrNameLst>
                                          <p:attrName>fill.on</p:attrName>
                                        </p:attrNameLst>
                                      </p:cBhvr>
                                      <p:to>
                                        <p:strVal val="true"/>
                                      </p:to>
                                    </p:set>
                                  </p:childTnLst>
                                </p:cTn>
                              </p:par>
                              <p:par>
                                <p:cTn id="329" presetID="19" presetClass="emph" presetSubtype="0" fill="hold" grpId="0" nodeType="withEffect">
                                  <p:stCondLst>
                                    <p:cond delay="0"/>
                                  </p:stCondLst>
                                  <p:childTnLst>
                                    <p:animClr clrSpc="rgb" dir="cw">
                                      <p:cBhvr override="childStyle">
                                        <p:cTn id="330" dur="500" fill="hold"/>
                                        <p:tgtEl>
                                          <p:spTgt spid="57"/>
                                        </p:tgtEl>
                                        <p:attrNameLst>
                                          <p:attrName>style.color</p:attrName>
                                        </p:attrNameLst>
                                      </p:cBhvr>
                                      <p:to>
                                        <a:schemeClr val="accent2"/>
                                      </p:to>
                                    </p:animClr>
                                    <p:animClr clrSpc="rgb" dir="cw">
                                      <p:cBhvr>
                                        <p:cTn id="331" dur="500" fill="hold"/>
                                        <p:tgtEl>
                                          <p:spTgt spid="57"/>
                                        </p:tgtEl>
                                        <p:attrNameLst>
                                          <p:attrName>fillcolor</p:attrName>
                                        </p:attrNameLst>
                                      </p:cBhvr>
                                      <p:to>
                                        <a:schemeClr val="accent2"/>
                                      </p:to>
                                    </p:animClr>
                                    <p:set>
                                      <p:cBhvr>
                                        <p:cTn id="332" dur="500" fill="hold"/>
                                        <p:tgtEl>
                                          <p:spTgt spid="57"/>
                                        </p:tgtEl>
                                        <p:attrNameLst>
                                          <p:attrName>fill.type</p:attrName>
                                        </p:attrNameLst>
                                      </p:cBhvr>
                                      <p:to>
                                        <p:strVal val="solid"/>
                                      </p:to>
                                    </p:set>
                                    <p:set>
                                      <p:cBhvr>
                                        <p:cTn id="333" dur="500" fill="hold"/>
                                        <p:tgtEl>
                                          <p:spTgt spid="57"/>
                                        </p:tgtEl>
                                        <p:attrNameLst>
                                          <p:attrName>fill.on</p:attrName>
                                        </p:attrNameLst>
                                      </p:cBhvr>
                                      <p:to>
                                        <p:strVal val="true"/>
                                      </p:to>
                                    </p:set>
                                  </p:childTnLst>
                                </p:cTn>
                              </p:par>
                              <p:par>
                                <p:cTn id="334" presetID="19" presetClass="emph" presetSubtype="0" fill="hold" grpId="0" nodeType="withEffect">
                                  <p:stCondLst>
                                    <p:cond delay="0"/>
                                  </p:stCondLst>
                                  <p:childTnLst>
                                    <p:animClr clrSpc="rgb" dir="cw">
                                      <p:cBhvr override="childStyle">
                                        <p:cTn id="335" dur="500" fill="hold"/>
                                        <p:tgtEl>
                                          <p:spTgt spid="56"/>
                                        </p:tgtEl>
                                        <p:attrNameLst>
                                          <p:attrName>style.color</p:attrName>
                                        </p:attrNameLst>
                                      </p:cBhvr>
                                      <p:to>
                                        <a:schemeClr val="accent2"/>
                                      </p:to>
                                    </p:animClr>
                                    <p:animClr clrSpc="rgb" dir="cw">
                                      <p:cBhvr>
                                        <p:cTn id="336" dur="500" fill="hold"/>
                                        <p:tgtEl>
                                          <p:spTgt spid="56"/>
                                        </p:tgtEl>
                                        <p:attrNameLst>
                                          <p:attrName>fillcolor</p:attrName>
                                        </p:attrNameLst>
                                      </p:cBhvr>
                                      <p:to>
                                        <a:schemeClr val="accent2"/>
                                      </p:to>
                                    </p:animClr>
                                    <p:set>
                                      <p:cBhvr>
                                        <p:cTn id="337" dur="500" fill="hold"/>
                                        <p:tgtEl>
                                          <p:spTgt spid="56"/>
                                        </p:tgtEl>
                                        <p:attrNameLst>
                                          <p:attrName>fill.type</p:attrName>
                                        </p:attrNameLst>
                                      </p:cBhvr>
                                      <p:to>
                                        <p:strVal val="solid"/>
                                      </p:to>
                                    </p:set>
                                    <p:set>
                                      <p:cBhvr>
                                        <p:cTn id="338" dur="500" fill="hold"/>
                                        <p:tgtEl>
                                          <p:spTgt spid="56"/>
                                        </p:tgtEl>
                                        <p:attrNameLst>
                                          <p:attrName>fill.on</p:attrName>
                                        </p:attrNameLst>
                                      </p:cBhvr>
                                      <p:to>
                                        <p:strVal val="true"/>
                                      </p:to>
                                    </p:set>
                                  </p:childTnLst>
                                </p:cTn>
                              </p:par>
                              <p:par>
                                <p:cTn id="339" presetID="19" presetClass="emph" presetSubtype="0" fill="hold" grpId="0" nodeType="withEffect">
                                  <p:stCondLst>
                                    <p:cond delay="0"/>
                                  </p:stCondLst>
                                  <p:childTnLst>
                                    <p:animClr clrSpc="rgb" dir="cw">
                                      <p:cBhvr override="childStyle">
                                        <p:cTn id="340" dur="500" fill="hold"/>
                                        <p:tgtEl>
                                          <p:spTgt spid="55"/>
                                        </p:tgtEl>
                                        <p:attrNameLst>
                                          <p:attrName>style.color</p:attrName>
                                        </p:attrNameLst>
                                      </p:cBhvr>
                                      <p:to>
                                        <a:schemeClr val="accent2"/>
                                      </p:to>
                                    </p:animClr>
                                    <p:animClr clrSpc="rgb" dir="cw">
                                      <p:cBhvr>
                                        <p:cTn id="341" dur="500" fill="hold"/>
                                        <p:tgtEl>
                                          <p:spTgt spid="55"/>
                                        </p:tgtEl>
                                        <p:attrNameLst>
                                          <p:attrName>fillcolor</p:attrName>
                                        </p:attrNameLst>
                                      </p:cBhvr>
                                      <p:to>
                                        <a:schemeClr val="accent2"/>
                                      </p:to>
                                    </p:animClr>
                                    <p:set>
                                      <p:cBhvr>
                                        <p:cTn id="342" dur="500" fill="hold"/>
                                        <p:tgtEl>
                                          <p:spTgt spid="55"/>
                                        </p:tgtEl>
                                        <p:attrNameLst>
                                          <p:attrName>fill.type</p:attrName>
                                        </p:attrNameLst>
                                      </p:cBhvr>
                                      <p:to>
                                        <p:strVal val="solid"/>
                                      </p:to>
                                    </p:set>
                                    <p:set>
                                      <p:cBhvr>
                                        <p:cTn id="343" dur="500" fill="hold"/>
                                        <p:tgtEl>
                                          <p:spTgt spid="55"/>
                                        </p:tgtEl>
                                        <p:attrNameLst>
                                          <p:attrName>fill.on</p:attrName>
                                        </p:attrNameLst>
                                      </p:cBhvr>
                                      <p:to>
                                        <p:strVal val="true"/>
                                      </p:to>
                                    </p:set>
                                  </p:childTnLst>
                                </p:cTn>
                              </p:par>
                              <p:par>
                                <p:cTn id="344" presetID="19" presetClass="emph" presetSubtype="0" fill="hold" grpId="0" nodeType="withEffect">
                                  <p:stCondLst>
                                    <p:cond delay="0"/>
                                  </p:stCondLst>
                                  <p:childTnLst>
                                    <p:animClr clrSpc="rgb" dir="cw">
                                      <p:cBhvr override="childStyle">
                                        <p:cTn id="345" dur="500" fill="hold"/>
                                        <p:tgtEl>
                                          <p:spTgt spid="54"/>
                                        </p:tgtEl>
                                        <p:attrNameLst>
                                          <p:attrName>style.color</p:attrName>
                                        </p:attrNameLst>
                                      </p:cBhvr>
                                      <p:to>
                                        <a:schemeClr val="accent2"/>
                                      </p:to>
                                    </p:animClr>
                                    <p:animClr clrSpc="rgb" dir="cw">
                                      <p:cBhvr>
                                        <p:cTn id="346" dur="500" fill="hold"/>
                                        <p:tgtEl>
                                          <p:spTgt spid="54"/>
                                        </p:tgtEl>
                                        <p:attrNameLst>
                                          <p:attrName>fillcolor</p:attrName>
                                        </p:attrNameLst>
                                      </p:cBhvr>
                                      <p:to>
                                        <a:schemeClr val="accent2"/>
                                      </p:to>
                                    </p:animClr>
                                    <p:set>
                                      <p:cBhvr>
                                        <p:cTn id="347" dur="500" fill="hold"/>
                                        <p:tgtEl>
                                          <p:spTgt spid="54"/>
                                        </p:tgtEl>
                                        <p:attrNameLst>
                                          <p:attrName>fill.type</p:attrName>
                                        </p:attrNameLst>
                                      </p:cBhvr>
                                      <p:to>
                                        <p:strVal val="solid"/>
                                      </p:to>
                                    </p:set>
                                    <p:set>
                                      <p:cBhvr>
                                        <p:cTn id="348" dur="500" fill="hold"/>
                                        <p:tgtEl>
                                          <p:spTgt spid="54"/>
                                        </p:tgtEl>
                                        <p:attrNameLst>
                                          <p:attrName>fill.on</p:attrName>
                                        </p:attrNameLst>
                                      </p:cBhvr>
                                      <p:to>
                                        <p:strVal val="true"/>
                                      </p:to>
                                    </p:set>
                                  </p:childTnLst>
                                </p:cTn>
                              </p:par>
                              <p:par>
                                <p:cTn id="349" presetID="19" presetClass="emph" presetSubtype="0" fill="hold" grpId="0" nodeType="withEffect">
                                  <p:stCondLst>
                                    <p:cond delay="0"/>
                                  </p:stCondLst>
                                  <p:childTnLst>
                                    <p:animClr clrSpc="rgb" dir="cw">
                                      <p:cBhvr override="childStyle">
                                        <p:cTn id="350" dur="500" fill="hold"/>
                                        <p:tgtEl>
                                          <p:spTgt spid="53"/>
                                        </p:tgtEl>
                                        <p:attrNameLst>
                                          <p:attrName>style.color</p:attrName>
                                        </p:attrNameLst>
                                      </p:cBhvr>
                                      <p:to>
                                        <a:schemeClr val="accent2"/>
                                      </p:to>
                                    </p:animClr>
                                    <p:animClr clrSpc="rgb" dir="cw">
                                      <p:cBhvr>
                                        <p:cTn id="351" dur="500" fill="hold"/>
                                        <p:tgtEl>
                                          <p:spTgt spid="53"/>
                                        </p:tgtEl>
                                        <p:attrNameLst>
                                          <p:attrName>fillcolor</p:attrName>
                                        </p:attrNameLst>
                                      </p:cBhvr>
                                      <p:to>
                                        <a:schemeClr val="accent2"/>
                                      </p:to>
                                    </p:animClr>
                                    <p:set>
                                      <p:cBhvr>
                                        <p:cTn id="352" dur="500" fill="hold"/>
                                        <p:tgtEl>
                                          <p:spTgt spid="53"/>
                                        </p:tgtEl>
                                        <p:attrNameLst>
                                          <p:attrName>fill.type</p:attrName>
                                        </p:attrNameLst>
                                      </p:cBhvr>
                                      <p:to>
                                        <p:strVal val="solid"/>
                                      </p:to>
                                    </p:set>
                                    <p:set>
                                      <p:cBhvr>
                                        <p:cTn id="353" dur="500" fill="hold"/>
                                        <p:tgtEl>
                                          <p:spTgt spid="53"/>
                                        </p:tgtEl>
                                        <p:attrNameLst>
                                          <p:attrName>fill.on</p:attrName>
                                        </p:attrNameLst>
                                      </p:cBhvr>
                                      <p:to>
                                        <p:strVal val="true"/>
                                      </p:to>
                                    </p:set>
                                  </p:childTnLst>
                                </p:cTn>
                              </p:par>
                              <p:par>
                                <p:cTn id="354" presetID="19" presetClass="emph" presetSubtype="0" fill="hold" grpId="0" nodeType="withEffect">
                                  <p:stCondLst>
                                    <p:cond delay="0"/>
                                  </p:stCondLst>
                                  <p:childTnLst>
                                    <p:animClr clrSpc="rgb" dir="cw">
                                      <p:cBhvr override="childStyle">
                                        <p:cTn id="355" dur="500" fill="hold"/>
                                        <p:tgtEl>
                                          <p:spTgt spid="52"/>
                                        </p:tgtEl>
                                        <p:attrNameLst>
                                          <p:attrName>style.color</p:attrName>
                                        </p:attrNameLst>
                                      </p:cBhvr>
                                      <p:to>
                                        <a:schemeClr val="accent2"/>
                                      </p:to>
                                    </p:animClr>
                                    <p:animClr clrSpc="rgb" dir="cw">
                                      <p:cBhvr>
                                        <p:cTn id="356" dur="500" fill="hold"/>
                                        <p:tgtEl>
                                          <p:spTgt spid="52"/>
                                        </p:tgtEl>
                                        <p:attrNameLst>
                                          <p:attrName>fillcolor</p:attrName>
                                        </p:attrNameLst>
                                      </p:cBhvr>
                                      <p:to>
                                        <a:schemeClr val="accent2"/>
                                      </p:to>
                                    </p:animClr>
                                    <p:set>
                                      <p:cBhvr>
                                        <p:cTn id="357" dur="500" fill="hold"/>
                                        <p:tgtEl>
                                          <p:spTgt spid="52"/>
                                        </p:tgtEl>
                                        <p:attrNameLst>
                                          <p:attrName>fill.type</p:attrName>
                                        </p:attrNameLst>
                                      </p:cBhvr>
                                      <p:to>
                                        <p:strVal val="solid"/>
                                      </p:to>
                                    </p:set>
                                    <p:set>
                                      <p:cBhvr>
                                        <p:cTn id="358" dur="500" fill="hold"/>
                                        <p:tgtEl>
                                          <p:spTgt spid="52"/>
                                        </p:tgtEl>
                                        <p:attrNameLst>
                                          <p:attrName>fill.on</p:attrName>
                                        </p:attrNameLst>
                                      </p:cBhvr>
                                      <p:to>
                                        <p:strVal val="true"/>
                                      </p:to>
                                    </p:set>
                                  </p:childTnLst>
                                </p:cTn>
                              </p:par>
                              <p:par>
                                <p:cTn id="359" presetID="19" presetClass="emph" presetSubtype="0" fill="hold" grpId="0" nodeType="withEffect">
                                  <p:stCondLst>
                                    <p:cond delay="0"/>
                                  </p:stCondLst>
                                  <p:childTnLst>
                                    <p:animClr clrSpc="rgb" dir="cw">
                                      <p:cBhvr override="childStyle">
                                        <p:cTn id="360" dur="500" fill="hold"/>
                                        <p:tgtEl>
                                          <p:spTgt spid="34"/>
                                        </p:tgtEl>
                                        <p:attrNameLst>
                                          <p:attrName>style.color</p:attrName>
                                        </p:attrNameLst>
                                      </p:cBhvr>
                                      <p:to>
                                        <a:schemeClr val="accent2"/>
                                      </p:to>
                                    </p:animClr>
                                    <p:animClr clrSpc="rgb" dir="cw">
                                      <p:cBhvr>
                                        <p:cTn id="361" dur="500" fill="hold"/>
                                        <p:tgtEl>
                                          <p:spTgt spid="34"/>
                                        </p:tgtEl>
                                        <p:attrNameLst>
                                          <p:attrName>fillcolor</p:attrName>
                                        </p:attrNameLst>
                                      </p:cBhvr>
                                      <p:to>
                                        <a:schemeClr val="accent2"/>
                                      </p:to>
                                    </p:animClr>
                                    <p:set>
                                      <p:cBhvr>
                                        <p:cTn id="362" dur="500" fill="hold"/>
                                        <p:tgtEl>
                                          <p:spTgt spid="34"/>
                                        </p:tgtEl>
                                        <p:attrNameLst>
                                          <p:attrName>fill.type</p:attrName>
                                        </p:attrNameLst>
                                      </p:cBhvr>
                                      <p:to>
                                        <p:strVal val="solid"/>
                                      </p:to>
                                    </p:set>
                                    <p:set>
                                      <p:cBhvr>
                                        <p:cTn id="363" dur="500" fill="hold"/>
                                        <p:tgtEl>
                                          <p:spTgt spid="34"/>
                                        </p:tgtEl>
                                        <p:attrNameLst>
                                          <p:attrName>fill.on</p:attrName>
                                        </p:attrNameLst>
                                      </p:cBhvr>
                                      <p:to>
                                        <p:strVal val="true"/>
                                      </p:to>
                                    </p:set>
                                  </p:childTnLst>
                                </p:cTn>
                              </p:par>
                              <p:par>
                                <p:cTn id="364" presetID="19" presetClass="emph" presetSubtype="0" fill="hold" grpId="0" nodeType="withEffect">
                                  <p:stCondLst>
                                    <p:cond delay="0"/>
                                  </p:stCondLst>
                                  <p:childTnLst>
                                    <p:animClr clrSpc="rgb" dir="cw">
                                      <p:cBhvr override="childStyle">
                                        <p:cTn id="365" dur="500" fill="hold"/>
                                        <p:tgtEl>
                                          <p:spTgt spid="42"/>
                                        </p:tgtEl>
                                        <p:attrNameLst>
                                          <p:attrName>style.color</p:attrName>
                                        </p:attrNameLst>
                                      </p:cBhvr>
                                      <p:to>
                                        <a:schemeClr val="accent2"/>
                                      </p:to>
                                    </p:animClr>
                                    <p:animClr clrSpc="rgb" dir="cw">
                                      <p:cBhvr>
                                        <p:cTn id="366" dur="500" fill="hold"/>
                                        <p:tgtEl>
                                          <p:spTgt spid="42"/>
                                        </p:tgtEl>
                                        <p:attrNameLst>
                                          <p:attrName>fillcolor</p:attrName>
                                        </p:attrNameLst>
                                      </p:cBhvr>
                                      <p:to>
                                        <a:schemeClr val="accent2"/>
                                      </p:to>
                                    </p:animClr>
                                    <p:set>
                                      <p:cBhvr>
                                        <p:cTn id="367" dur="500" fill="hold"/>
                                        <p:tgtEl>
                                          <p:spTgt spid="42"/>
                                        </p:tgtEl>
                                        <p:attrNameLst>
                                          <p:attrName>fill.type</p:attrName>
                                        </p:attrNameLst>
                                      </p:cBhvr>
                                      <p:to>
                                        <p:strVal val="solid"/>
                                      </p:to>
                                    </p:set>
                                    <p:set>
                                      <p:cBhvr>
                                        <p:cTn id="368" dur="500" fill="hold"/>
                                        <p:tgtEl>
                                          <p:spTgt spid="42"/>
                                        </p:tgtEl>
                                        <p:attrNameLst>
                                          <p:attrName>fill.on</p:attrName>
                                        </p:attrNameLst>
                                      </p:cBhvr>
                                      <p:to>
                                        <p:strVal val="true"/>
                                      </p:to>
                                    </p:set>
                                  </p:childTnLst>
                                </p:cTn>
                              </p:par>
                              <p:par>
                                <p:cTn id="369" presetID="19" presetClass="emph" presetSubtype="0" fill="hold" grpId="0" nodeType="withEffect">
                                  <p:stCondLst>
                                    <p:cond delay="0"/>
                                  </p:stCondLst>
                                  <p:childTnLst>
                                    <p:animClr clrSpc="rgb" dir="cw">
                                      <p:cBhvr override="childStyle">
                                        <p:cTn id="370" dur="500" fill="hold"/>
                                        <p:tgtEl>
                                          <p:spTgt spid="43"/>
                                        </p:tgtEl>
                                        <p:attrNameLst>
                                          <p:attrName>style.color</p:attrName>
                                        </p:attrNameLst>
                                      </p:cBhvr>
                                      <p:to>
                                        <a:schemeClr val="accent2"/>
                                      </p:to>
                                    </p:animClr>
                                    <p:animClr clrSpc="rgb" dir="cw">
                                      <p:cBhvr>
                                        <p:cTn id="371" dur="500" fill="hold"/>
                                        <p:tgtEl>
                                          <p:spTgt spid="43"/>
                                        </p:tgtEl>
                                        <p:attrNameLst>
                                          <p:attrName>fillcolor</p:attrName>
                                        </p:attrNameLst>
                                      </p:cBhvr>
                                      <p:to>
                                        <a:schemeClr val="accent2"/>
                                      </p:to>
                                    </p:animClr>
                                    <p:set>
                                      <p:cBhvr>
                                        <p:cTn id="372" dur="500" fill="hold"/>
                                        <p:tgtEl>
                                          <p:spTgt spid="43"/>
                                        </p:tgtEl>
                                        <p:attrNameLst>
                                          <p:attrName>fill.type</p:attrName>
                                        </p:attrNameLst>
                                      </p:cBhvr>
                                      <p:to>
                                        <p:strVal val="solid"/>
                                      </p:to>
                                    </p:set>
                                    <p:set>
                                      <p:cBhvr>
                                        <p:cTn id="373" dur="500" fill="hold"/>
                                        <p:tgtEl>
                                          <p:spTgt spid="43"/>
                                        </p:tgtEl>
                                        <p:attrNameLst>
                                          <p:attrName>fill.on</p:attrName>
                                        </p:attrNameLst>
                                      </p:cBhvr>
                                      <p:to>
                                        <p:strVal val="true"/>
                                      </p:to>
                                    </p:set>
                                  </p:childTnLst>
                                </p:cTn>
                              </p:par>
                            </p:childTnLst>
                          </p:cTn>
                        </p:par>
                      </p:childTnLst>
                    </p:cTn>
                  </p:par>
                  <p:par>
                    <p:cTn id="374" fill="hold">
                      <p:stCondLst>
                        <p:cond delay="indefinite"/>
                      </p:stCondLst>
                      <p:childTnLst>
                        <p:par>
                          <p:cTn id="375" fill="hold">
                            <p:stCondLst>
                              <p:cond delay="0"/>
                            </p:stCondLst>
                            <p:childTnLst>
                              <p:par>
                                <p:cTn id="376" presetID="16" presetClass="exit" presetSubtype="21" fill="hold" grpId="1" nodeType="clickEffect">
                                  <p:stCondLst>
                                    <p:cond delay="0"/>
                                  </p:stCondLst>
                                  <p:childTnLst>
                                    <p:animEffect transition="out" filter="barn(inVertical)">
                                      <p:cBhvr>
                                        <p:cTn id="377" dur="500"/>
                                        <p:tgtEl>
                                          <p:spTgt spid="49"/>
                                        </p:tgtEl>
                                      </p:cBhvr>
                                    </p:animEffect>
                                    <p:set>
                                      <p:cBhvr>
                                        <p:cTn id="378" dur="1" fill="hold">
                                          <p:stCondLst>
                                            <p:cond delay="499"/>
                                          </p:stCondLst>
                                        </p:cTn>
                                        <p:tgtEl>
                                          <p:spTgt spid="49"/>
                                        </p:tgtEl>
                                        <p:attrNameLst>
                                          <p:attrName>style.visibility</p:attrName>
                                        </p:attrNameLst>
                                      </p:cBhvr>
                                      <p:to>
                                        <p:strVal val="hidden"/>
                                      </p:to>
                                    </p:set>
                                  </p:childTnLst>
                                </p:cTn>
                              </p:par>
                              <p:par>
                                <p:cTn id="379" presetID="16" presetClass="exit" presetSubtype="21" fill="hold" grpId="1" nodeType="withEffect">
                                  <p:stCondLst>
                                    <p:cond delay="0"/>
                                  </p:stCondLst>
                                  <p:childTnLst>
                                    <p:animEffect transition="out" filter="barn(inVertical)">
                                      <p:cBhvr>
                                        <p:cTn id="380" dur="500"/>
                                        <p:tgtEl>
                                          <p:spTgt spid="50"/>
                                        </p:tgtEl>
                                      </p:cBhvr>
                                    </p:animEffect>
                                    <p:set>
                                      <p:cBhvr>
                                        <p:cTn id="381" dur="1" fill="hold">
                                          <p:stCondLst>
                                            <p:cond delay="499"/>
                                          </p:stCondLst>
                                        </p:cTn>
                                        <p:tgtEl>
                                          <p:spTgt spid="50"/>
                                        </p:tgtEl>
                                        <p:attrNameLst>
                                          <p:attrName>style.visibility</p:attrName>
                                        </p:attrNameLst>
                                      </p:cBhvr>
                                      <p:to>
                                        <p:strVal val="hidden"/>
                                      </p:to>
                                    </p:set>
                                  </p:childTnLst>
                                </p:cTn>
                              </p:par>
                              <p:par>
                                <p:cTn id="382" presetID="16" presetClass="exit" presetSubtype="21" fill="hold" grpId="1" nodeType="withEffect">
                                  <p:stCondLst>
                                    <p:cond delay="0"/>
                                  </p:stCondLst>
                                  <p:childTnLst>
                                    <p:animEffect transition="out" filter="barn(inVertical)">
                                      <p:cBhvr>
                                        <p:cTn id="383" dur="500"/>
                                        <p:tgtEl>
                                          <p:spTgt spid="58"/>
                                        </p:tgtEl>
                                      </p:cBhvr>
                                    </p:animEffect>
                                    <p:set>
                                      <p:cBhvr>
                                        <p:cTn id="384" dur="1" fill="hold">
                                          <p:stCondLst>
                                            <p:cond delay="499"/>
                                          </p:stCondLst>
                                        </p:cTn>
                                        <p:tgtEl>
                                          <p:spTgt spid="58"/>
                                        </p:tgtEl>
                                        <p:attrNameLst>
                                          <p:attrName>style.visibility</p:attrName>
                                        </p:attrNameLst>
                                      </p:cBhvr>
                                      <p:to>
                                        <p:strVal val="hidden"/>
                                      </p:to>
                                    </p:set>
                                  </p:childTnLst>
                                </p:cTn>
                              </p:par>
                              <p:par>
                                <p:cTn id="385" presetID="16" presetClass="exit" presetSubtype="21" fill="hold" grpId="1" nodeType="withEffect">
                                  <p:stCondLst>
                                    <p:cond delay="0"/>
                                  </p:stCondLst>
                                  <p:childTnLst>
                                    <p:animEffect transition="out" filter="barn(inVertical)">
                                      <p:cBhvr>
                                        <p:cTn id="386" dur="500"/>
                                        <p:tgtEl>
                                          <p:spTgt spid="57"/>
                                        </p:tgtEl>
                                      </p:cBhvr>
                                    </p:animEffect>
                                    <p:set>
                                      <p:cBhvr>
                                        <p:cTn id="387" dur="1" fill="hold">
                                          <p:stCondLst>
                                            <p:cond delay="499"/>
                                          </p:stCondLst>
                                        </p:cTn>
                                        <p:tgtEl>
                                          <p:spTgt spid="57"/>
                                        </p:tgtEl>
                                        <p:attrNameLst>
                                          <p:attrName>style.visibility</p:attrName>
                                        </p:attrNameLst>
                                      </p:cBhvr>
                                      <p:to>
                                        <p:strVal val="hidden"/>
                                      </p:to>
                                    </p:set>
                                  </p:childTnLst>
                                </p:cTn>
                              </p:par>
                              <p:par>
                                <p:cTn id="388" presetID="16" presetClass="exit" presetSubtype="21" fill="hold" grpId="1" nodeType="withEffect">
                                  <p:stCondLst>
                                    <p:cond delay="0"/>
                                  </p:stCondLst>
                                  <p:childTnLst>
                                    <p:animEffect transition="out" filter="barn(inVertical)">
                                      <p:cBhvr>
                                        <p:cTn id="389" dur="500"/>
                                        <p:tgtEl>
                                          <p:spTgt spid="56"/>
                                        </p:tgtEl>
                                      </p:cBhvr>
                                    </p:animEffect>
                                    <p:set>
                                      <p:cBhvr>
                                        <p:cTn id="390" dur="1" fill="hold">
                                          <p:stCondLst>
                                            <p:cond delay="499"/>
                                          </p:stCondLst>
                                        </p:cTn>
                                        <p:tgtEl>
                                          <p:spTgt spid="56"/>
                                        </p:tgtEl>
                                        <p:attrNameLst>
                                          <p:attrName>style.visibility</p:attrName>
                                        </p:attrNameLst>
                                      </p:cBhvr>
                                      <p:to>
                                        <p:strVal val="hidden"/>
                                      </p:to>
                                    </p:set>
                                  </p:childTnLst>
                                </p:cTn>
                              </p:par>
                              <p:par>
                                <p:cTn id="391" presetID="16" presetClass="exit" presetSubtype="21" fill="hold" grpId="1" nodeType="withEffect">
                                  <p:stCondLst>
                                    <p:cond delay="0"/>
                                  </p:stCondLst>
                                  <p:childTnLst>
                                    <p:animEffect transition="out" filter="barn(inVertical)">
                                      <p:cBhvr>
                                        <p:cTn id="392" dur="500"/>
                                        <p:tgtEl>
                                          <p:spTgt spid="55"/>
                                        </p:tgtEl>
                                      </p:cBhvr>
                                    </p:animEffect>
                                    <p:set>
                                      <p:cBhvr>
                                        <p:cTn id="393" dur="1" fill="hold">
                                          <p:stCondLst>
                                            <p:cond delay="499"/>
                                          </p:stCondLst>
                                        </p:cTn>
                                        <p:tgtEl>
                                          <p:spTgt spid="55"/>
                                        </p:tgtEl>
                                        <p:attrNameLst>
                                          <p:attrName>style.visibility</p:attrName>
                                        </p:attrNameLst>
                                      </p:cBhvr>
                                      <p:to>
                                        <p:strVal val="hidden"/>
                                      </p:to>
                                    </p:set>
                                  </p:childTnLst>
                                </p:cTn>
                              </p:par>
                              <p:par>
                                <p:cTn id="394" presetID="16" presetClass="exit" presetSubtype="21" fill="hold" grpId="1" nodeType="withEffect">
                                  <p:stCondLst>
                                    <p:cond delay="0"/>
                                  </p:stCondLst>
                                  <p:childTnLst>
                                    <p:animEffect transition="out" filter="barn(inVertical)">
                                      <p:cBhvr>
                                        <p:cTn id="395" dur="500"/>
                                        <p:tgtEl>
                                          <p:spTgt spid="54"/>
                                        </p:tgtEl>
                                      </p:cBhvr>
                                    </p:animEffect>
                                    <p:set>
                                      <p:cBhvr>
                                        <p:cTn id="396" dur="1" fill="hold">
                                          <p:stCondLst>
                                            <p:cond delay="499"/>
                                          </p:stCondLst>
                                        </p:cTn>
                                        <p:tgtEl>
                                          <p:spTgt spid="54"/>
                                        </p:tgtEl>
                                        <p:attrNameLst>
                                          <p:attrName>style.visibility</p:attrName>
                                        </p:attrNameLst>
                                      </p:cBhvr>
                                      <p:to>
                                        <p:strVal val="hidden"/>
                                      </p:to>
                                    </p:set>
                                  </p:childTnLst>
                                </p:cTn>
                              </p:par>
                              <p:par>
                                <p:cTn id="397" presetID="16" presetClass="exit" presetSubtype="21" fill="hold" grpId="1" nodeType="withEffect">
                                  <p:stCondLst>
                                    <p:cond delay="0"/>
                                  </p:stCondLst>
                                  <p:childTnLst>
                                    <p:animEffect transition="out" filter="barn(inVertical)">
                                      <p:cBhvr>
                                        <p:cTn id="398" dur="500"/>
                                        <p:tgtEl>
                                          <p:spTgt spid="53"/>
                                        </p:tgtEl>
                                      </p:cBhvr>
                                    </p:animEffect>
                                    <p:set>
                                      <p:cBhvr>
                                        <p:cTn id="399" dur="1" fill="hold">
                                          <p:stCondLst>
                                            <p:cond delay="499"/>
                                          </p:stCondLst>
                                        </p:cTn>
                                        <p:tgtEl>
                                          <p:spTgt spid="53"/>
                                        </p:tgtEl>
                                        <p:attrNameLst>
                                          <p:attrName>style.visibility</p:attrName>
                                        </p:attrNameLst>
                                      </p:cBhvr>
                                      <p:to>
                                        <p:strVal val="hidden"/>
                                      </p:to>
                                    </p:set>
                                  </p:childTnLst>
                                </p:cTn>
                              </p:par>
                              <p:par>
                                <p:cTn id="400" presetID="16" presetClass="exit" presetSubtype="21" fill="hold" grpId="1" nodeType="withEffect">
                                  <p:stCondLst>
                                    <p:cond delay="0"/>
                                  </p:stCondLst>
                                  <p:childTnLst>
                                    <p:animEffect transition="out" filter="barn(inVertical)">
                                      <p:cBhvr>
                                        <p:cTn id="401" dur="500"/>
                                        <p:tgtEl>
                                          <p:spTgt spid="52"/>
                                        </p:tgtEl>
                                      </p:cBhvr>
                                    </p:animEffect>
                                    <p:set>
                                      <p:cBhvr>
                                        <p:cTn id="402" dur="1" fill="hold">
                                          <p:stCondLst>
                                            <p:cond delay="499"/>
                                          </p:stCondLst>
                                        </p:cTn>
                                        <p:tgtEl>
                                          <p:spTgt spid="52"/>
                                        </p:tgtEl>
                                        <p:attrNameLst>
                                          <p:attrName>style.visibility</p:attrName>
                                        </p:attrNameLst>
                                      </p:cBhvr>
                                      <p:to>
                                        <p:strVal val="hidden"/>
                                      </p:to>
                                    </p:set>
                                  </p:childTnLst>
                                </p:cTn>
                              </p:par>
                              <p:par>
                                <p:cTn id="403" presetID="16" presetClass="exit" presetSubtype="21" fill="hold" grpId="1" nodeType="withEffect">
                                  <p:stCondLst>
                                    <p:cond delay="0"/>
                                  </p:stCondLst>
                                  <p:childTnLst>
                                    <p:animEffect transition="out" filter="barn(inVertical)">
                                      <p:cBhvr>
                                        <p:cTn id="404" dur="500"/>
                                        <p:tgtEl>
                                          <p:spTgt spid="34"/>
                                        </p:tgtEl>
                                      </p:cBhvr>
                                    </p:animEffect>
                                    <p:set>
                                      <p:cBhvr>
                                        <p:cTn id="405" dur="1" fill="hold">
                                          <p:stCondLst>
                                            <p:cond delay="499"/>
                                          </p:stCondLst>
                                        </p:cTn>
                                        <p:tgtEl>
                                          <p:spTgt spid="34"/>
                                        </p:tgtEl>
                                        <p:attrNameLst>
                                          <p:attrName>style.visibility</p:attrName>
                                        </p:attrNameLst>
                                      </p:cBhvr>
                                      <p:to>
                                        <p:strVal val="hidden"/>
                                      </p:to>
                                    </p:set>
                                  </p:childTnLst>
                                </p:cTn>
                              </p:par>
                              <p:par>
                                <p:cTn id="406" presetID="16" presetClass="exit" presetSubtype="21" fill="hold" grpId="1" nodeType="withEffect">
                                  <p:stCondLst>
                                    <p:cond delay="0"/>
                                  </p:stCondLst>
                                  <p:childTnLst>
                                    <p:animEffect transition="out" filter="barn(inVertical)">
                                      <p:cBhvr>
                                        <p:cTn id="407" dur="500"/>
                                        <p:tgtEl>
                                          <p:spTgt spid="42"/>
                                        </p:tgtEl>
                                      </p:cBhvr>
                                    </p:animEffect>
                                    <p:set>
                                      <p:cBhvr>
                                        <p:cTn id="408" dur="1" fill="hold">
                                          <p:stCondLst>
                                            <p:cond delay="499"/>
                                          </p:stCondLst>
                                        </p:cTn>
                                        <p:tgtEl>
                                          <p:spTgt spid="42"/>
                                        </p:tgtEl>
                                        <p:attrNameLst>
                                          <p:attrName>style.visibility</p:attrName>
                                        </p:attrNameLst>
                                      </p:cBhvr>
                                      <p:to>
                                        <p:strVal val="hidden"/>
                                      </p:to>
                                    </p:set>
                                  </p:childTnLst>
                                </p:cTn>
                              </p:par>
                              <p:par>
                                <p:cTn id="409" presetID="16" presetClass="exit" presetSubtype="21" fill="hold" grpId="1" nodeType="withEffect">
                                  <p:stCondLst>
                                    <p:cond delay="0"/>
                                  </p:stCondLst>
                                  <p:childTnLst>
                                    <p:animEffect transition="out" filter="barn(inVertical)">
                                      <p:cBhvr>
                                        <p:cTn id="410" dur="500"/>
                                        <p:tgtEl>
                                          <p:spTgt spid="43"/>
                                        </p:tgtEl>
                                      </p:cBhvr>
                                    </p:animEffect>
                                    <p:set>
                                      <p:cBhvr>
                                        <p:cTn id="411" dur="1" fill="hold">
                                          <p:stCondLst>
                                            <p:cond delay="499"/>
                                          </p:stCondLst>
                                        </p:cTn>
                                        <p:tgtEl>
                                          <p:spTgt spid="43"/>
                                        </p:tgtEl>
                                        <p:attrNameLst>
                                          <p:attrName>style.visibility</p:attrName>
                                        </p:attrNameLst>
                                      </p:cBhvr>
                                      <p:to>
                                        <p:strVal val="hidden"/>
                                      </p:to>
                                    </p:set>
                                  </p:childTnLst>
                                </p:cTn>
                              </p:par>
                            </p:childTnLst>
                          </p:cTn>
                        </p:par>
                      </p:childTnLst>
                    </p:cTn>
                  </p:par>
                  <p:par>
                    <p:cTn id="412" fill="hold">
                      <p:stCondLst>
                        <p:cond delay="indefinite"/>
                      </p:stCondLst>
                      <p:childTnLst>
                        <p:par>
                          <p:cTn id="413" fill="hold">
                            <p:stCondLst>
                              <p:cond delay="0"/>
                            </p:stCondLst>
                            <p:childTnLst>
                              <p:par>
                                <p:cTn id="414" presetID="10" presetClass="exit" presetSubtype="0" fill="hold" grpId="1" nodeType="clickEffect">
                                  <p:stCondLst>
                                    <p:cond delay="0"/>
                                  </p:stCondLst>
                                  <p:childTnLst>
                                    <p:animEffect transition="out" filter="fade">
                                      <p:cBhvr>
                                        <p:cTn id="415" dur="500"/>
                                        <p:tgtEl>
                                          <p:spTgt spid="91"/>
                                        </p:tgtEl>
                                      </p:cBhvr>
                                    </p:animEffect>
                                    <p:set>
                                      <p:cBhvr>
                                        <p:cTn id="416" dur="1" fill="hold">
                                          <p:stCondLst>
                                            <p:cond delay="499"/>
                                          </p:stCondLst>
                                        </p:cTn>
                                        <p:tgtEl>
                                          <p:spTgt spid="91"/>
                                        </p:tgtEl>
                                        <p:attrNameLst>
                                          <p:attrName>style.visibility</p:attrName>
                                        </p:attrNameLst>
                                      </p:cBhvr>
                                      <p:to>
                                        <p:strVal val="hidden"/>
                                      </p:to>
                                    </p:set>
                                  </p:childTnLst>
                                </p:cTn>
                              </p:par>
                              <p:par>
                                <p:cTn id="417" presetID="10" presetClass="exit" presetSubtype="0" fill="hold" grpId="0" nodeType="withEffect">
                                  <p:stCondLst>
                                    <p:cond delay="0"/>
                                  </p:stCondLst>
                                  <p:childTnLst>
                                    <p:animEffect transition="out" filter="fade">
                                      <p:cBhvr>
                                        <p:cTn id="418" dur="500"/>
                                        <p:tgtEl>
                                          <p:spTgt spid="10"/>
                                        </p:tgtEl>
                                      </p:cBhvr>
                                    </p:animEffect>
                                    <p:set>
                                      <p:cBhvr>
                                        <p:cTn id="419"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420" restart="whenNotActive" fill="hold" evtFilter="cancelBubble" nodeType="interactiveSeq">
                <p:stCondLst>
                  <p:cond evt="onClick" delay="0">
                    <p:tgtEl>
                      <p:spTgt spid="11"/>
                    </p:tgtEl>
                  </p:cond>
                </p:stCondLst>
                <p:endSync evt="end" delay="0">
                  <p:rtn val="all"/>
                </p:endSync>
                <p:childTnLst>
                  <p:par>
                    <p:cTn id="421" fill="hold">
                      <p:stCondLst>
                        <p:cond delay="0"/>
                      </p:stCondLst>
                      <p:childTnLst>
                        <p:par>
                          <p:cTn id="422" fill="hold">
                            <p:stCondLst>
                              <p:cond delay="0"/>
                            </p:stCondLst>
                            <p:childTnLst>
                              <p:par>
                                <p:cTn id="423" presetID="53" presetClass="entr" presetSubtype="16" fill="hold" grpId="2" nodeType="clickEffect">
                                  <p:stCondLst>
                                    <p:cond delay="0"/>
                                  </p:stCondLst>
                                  <p:childTnLst>
                                    <p:set>
                                      <p:cBhvr>
                                        <p:cTn id="424" dur="1" fill="hold">
                                          <p:stCondLst>
                                            <p:cond delay="0"/>
                                          </p:stCondLst>
                                        </p:cTn>
                                        <p:tgtEl>
                                          <p:spTgt spid="92"/>
                                        </p:tgtEl>
                                        <p:attrNameLst>
                                          <p:attrName>style.visibility</p:attrName>
                                        </p:attrNameLst>
                                      </p:cBhvr>
                                      <p:to>
                                        <p:strVal val="visible"/>
                                      </p:to>
                                    </p:set>
                                    <p:anim calcmode="lin" valueType="num">
                                      <p:cBhvr>
                                        <p:cTn id="425" dur="500" fill="hold"/>
                                        <p:tgtEl>
                                          <p:spTgt spid="92"/>
                                        </p:tgtEl>
                                        <p:attrNameLst>
                                          <p:attrName>ppt_w</p:attrName>
                                        </p:attrNameLst>
                                      </p:cBhvr>
                                      <p:tavLst>
                                        <p:tav tm="0">
                                          <p:val>
                                            <p:fltVal val="0"/>
                                          </p:val>
                                        </p:tav>
                                        <p:tav tm="100000">
                                          <p:val>
                                            <p:strVal val="#ppt_w"/>
                                          </p:val>
                                        </p:tav>
                                      </p:tavLst>
                                    </p:anim>
                                    <p:anim calcmode="lin" valueType="num">
                                      <p:cBhvr>
                                        <p:cTn id="426" dur="500" fill="hold"/>
                                        <p:tgtEl>
                                          <p:spTgt spid="92"/>
                                        </p:tgtEl>
                                        <p:attrNameLst>
                                          <p:attrName>ppt_h</p:attrName>
                                        </p:attrNameLst>
                                      </p:cBhvr>
                                      <p:tavLst>
                                        <p:tav tm="0">
                                          <p:val>
                                            <p:fltVal val="0"/>
                                          </p:val>
                                        </p:tav>
                                        <p:tav tm="100000">
                                          <p:val>
                                            <p:strVal val="#ppt_h"/>
                                          </p:val>
                                        </p:tav>
                                      </p:tavLst>
                                    </p:anim>
                                    <p:animEffect transition="in" filter="fade">
                                      <p:cBhvr>
                                        <p:cTn id="427" dur="500"/>
                                        <p:tgtEl>
                                          <p:spTgt spid="92"/>
                                        </p:tgtEl>
                                      </p:cBhvr>
                                    </p:animEffect>
                                  </p:childTnLst>
                                </p:cTn>
                              </p:par>
                            </p:childTnLst>
                          </p:cTn>
                        </p:par>
                      </p:childTnLst>
                    </p:cTn>
                  </p:par>
                  <p:par>
                    <p:cTn id="428" fill="hold">
                      <p:stCondLst>
                        <p:cond delay="indefinite"/>
                      </p:stCondLst>
                      <p:childTnLst>
                        <p:par>
                          <p:cTn id="429" fill="hold">
                            <p:stCondLst>
                              <p:cond delay="0"/>
                            </p:stCondLst>
                            <p:childTnLst>
                              <p:par>
                                <p:cTn id="430" presetID="19" presetClass="emph" presetSubtype="0" fill="hold" grpId="0" nodeType="clickEffect">
                                  <p:stCondLst>
                                    <p:cond delay="0"/>
                                  </p:stCondLst>
                                  <p:childTnLst>
                                    <p:animClr clrSpc="rgb" dir="cw">
                                      <p:cBhvr override="childStyle">
                                        <p:cTn id="431" dur="500" fill="hold"/>
                                        <p:tgtEl>
                                          <p:spTgt spid="51"/>
                                        </p:tgtEl>
                                        <p:attrNameLst>
                                          <p:attrName>style.color</p:attrName>
                                        </p:attrNameLst>
                                      </p:cBhvr>
                                      <p:to>
                                        <a:schemeClr val="accent2"/>
                                      </p:to>
                                    </p:animClr>
                                    <p:animClr clrSpc="rgb" dir="cw">
                                      <p:cBhvr>
                                        <p:cTn id="432" dur="500" fill="hold"/>
                                        <p:tgtEl>
                                          <p:spTgt spid="51"/>
                                        </p:tgtEl>
                                        <p:attrNameLst>
                                          <p:attrName>fillcolor</p:attrName>
                                        </p:attrNameLst>
                                      </p:cBhvr>
                                      <p:to>
                                        <a:schemeClr val="accent2"/>
                                      </p:to>
                                    </p:animClr>
                                    <p:set>
                                      <p:cBhvr>
                                        <p:cTn id="433" dur="500" fill="hold"/>
                                        <p:tgtEl>
                                          <p:spTgt spid="51"/>
                                        </p:tgtEl>
                                        <p:attrNameLst>
                                          <p:attrName>fill.type</p:attrName>
                                        </p:attrNameLst>
                                      </p:cBhvr>
                                      <p:to>
                                        <p:strVal val="solid"/>
                                      </p:to>
                                    </p:set>
                                    <p:set>
                                      <p:cBhvr>
                                        <p:cTn id="434" dur="500" fill="hold"/>
                                        <p:tgtEl>
                                          <p:spTgt spid="51"/>
                                        </p:tgtEl>
                                        <p:attrNameLst>
                                          <p:attrName>fill.on</p:attrName>
                                        </p:attrNameLst>
                                      </p:cBhvr>
                                      <p:to>
                                        <p:strVal val="true"/>
                                      </p:to>
                                    </p:set>
                                  </p:childTnLst>
                                </p:cTn>
                              </p:par>
                              <p:par>
                                <p:cTn id="435" presetID="19" presetClass="emph" presetSubtype="0" fill="hold" grpId="0" nodeType="withEffect">
                                  <p:stCondLst>
                                    <p:cond delay="0"/>
                                  </p:stCondLst>
                                  <p:childTnLst>
                                    <p:animClr clrSpc="rgb" dir="cw">
                                      <p:cBhvr override="childStyle">
                                        <p:cTn id="436" dur="500" fill="hold"/>
                                        <p:tgtEl>
                                          <p:spTgt spid="65"/>
                                        </p:tgtEl>
                                        <p:attrNameLst>
                                          <p:attrName>style.color</p:attrName>
                                        </p:attrNameLst>
                                      </p:cBhvr>
                                      <p:to>
                                        <a:schemeClr val="accent2"/>
                                      </p:to>
                                    </p:animClr>
                                    <p:animClr clrSpc="rgb" dir="cw">
                                      <p:cBhvr>
                                        <p:cTn id="437" dur="500" fill="hold"/>
                                        <p:tgtEl>
                                          <p:spTgt spid="65"/>
                                        </p:tgtEl>
                                        <p:attrNameLst>
                                          <p:attrName>fillcolor</p:attrName>
                                        </p:attrNameLst>
                                      </p:cBhvr>
                                      <p:to>
                                        <a:schemeClr val="accent2"/>
                                      </p:to>
                                    </p:animClr>
                                    <p:set>
                                      <p:cBhvr>
                                        <p:cTn id="438" dur="500" fill="hold"/>
                                        <p:tgtEl>
                                          <p:spTgt spid="65"/>
                                        </p:tgtEl>
                                        <p:attrNameLst>
                                          <p:attrName>fill.type</p:attrName>
                                        </p:attrNameLst>
                                      </p:cBhvr>
                                      <p:to>
                                        <p:strVal val="solid"/>
                                      </p:to>
                                    </p:set>
                                    <p:set>
                                      <p:cBhvr>
                                        <p:cTn id="439" dur="500" fill="hold"/>
                                        <p:tgtEl>
                                          <p:spTgt spid="65"/>
                                        </p:tgtEl>
                                        <p:attrNameLst>
                                          <p:attrName>fill.on</p:attrName>
                                        </p:attrNameLst>
                                      </p:cBhvr>
                                      <p:to>
                                        <p:strVal val="true"/>
                                      </p:to>
                                    </p:set>
                                  </p:childTnLst>
                                </p:cTn>
                              </p:par>
                              <p:par>
                                <p:cTn id="440" presetID="19" presetClass="emph" presetSubtype="0" fill="hold" grpId="0" nodeType="withEffect">
                                  <p:stCondLst>
                                    <p:cond delay="0"/>
                                  </p:stCondLst>
                                  <p:childTnLst>
                                    <p:animClr clrSpc="rgb" dir="cw">
                                      <p:cBhvr override="childStyle">
                                        <p:cTn id="441" dur="500" fill="hold"/>
                                        <p:tgtEl>
                                          <p:spTgt spid="35"/>
                                        </p:tgtEl>
                                        <p:attrNameLst>
                                          <p:attrName>style.color</p:attrName>
                                        </p:attrNameLst>
                                      </p:cBhvr>
                                      <p:to>
                                        <a:schemeClr val="accent2"/>
                                      </p:to>
                                    </p:animClr>
                                    <p:animClr clrSpc="rgb" dir="cw">
                                      <p:cBhvr>
                                        <p:cTn id="442" dur="500" fill="hold"/>
                                        <p:tgtEl>
                                          <p:spTgt spid="35"/>
                                        </p:tgtEl>
                                        <p:attrNameLst>
                                          <p:attrName>fillcolor</p:attrName>
                                        </p:attrNameLst>
                                      </p:cBhvr>
                                      <p:to>
                                        <a:schemeClr val="accent2"/>
                                      </p:to>
                                    </p:animClr>
                                    <p:set>
                                      <p:cBhvr>
                                        <p:cTn id="443" dur="500" fill="hold"/>
                                        <p:tgtEl>
                                          <p:spTgt spid="35"/>
                                        </p:tgtEl>
                                        <p:attrNameLst>
                                          <p:attrName>fill.type</p:attrName>
                                        </p:attrNameLst>
                                      </p:cBhvr>
                                      <p:to>
                                        <p:strVal val="solid"/>
                                      </p:to>
                                    </p:set>
                                    <p:set>
                                      <p:cBhvr>
                                        <p:cTn id="444" dur="500" fill="hold"/>
                                        <p:tgtEl>
                                          <p:spTgt spid="35"/>
                                        </p:tgtEl>
                                        <p:attrNameLst>
                                          <p:attrName>fill.on</p:attrName>
                                        </p:attrNameLst>
                                      </p:cBhvr>
                                      <p:to>
                                        <p:strVal val="true"/>
                                      </p:to>
                                    </p:set>
                                  </p:childTnLst>
                                </p:cTn>
                              </p:par>
                              <p:par>
                                <p:cTn id="445" presetID="19" presetClass="emph" presetSubtype="0" fill="hold" grpId="0" nodeType="withEffect">
                                  <p:stCondLst>
                                    <p:cond delay="0"/>
                                  </p:stCondLst>
                                  <p:childTnLst>
                                    <p:animClr clrSpc="rgb" dir="cw">
                                      <p:cBhvr override="childStyle">
                                        <p:cTn id="446" dur="500" fill="hold"/>
                                        <p:tgtEl>
                                          <p:spTgt spid="71"/>
                                        </p:tgtEl>
                                        <p:attrNameLst>
                                          <p:attrName>style.color</p:attrName>
                                        </p:attrNameLst>
                                      </p:cBhvr>
                                      <p:to>
                                        <a:schemeClr val="accent2"/>
                                      </p:to>
                                    </p:animClr>
                                    <p:animClr clrSpc="rgb" dir="cw">
                                      <p:cBhvr>
                                        <p:cTn id="447" dur="500" fill="hold"/>
                                        <p:tgtEl>
                                          <p:spTgt spid="71"/>
                                        </p:tgtEl>
                                        <p:attrNameLst>
                                          <p:attrName>fillcolor</p:attrName>
                                        </p:attrNameLst>
                                      </p:cBhvr>
                                      <p:to>
                                        <a:schemeClr val="accent2"/>
                                      </p:to>
                                    </p:animClr>
                                    <p:set>
                                      <p:cBhvr>
                                        <p:cTn id="448" dur="500" fill="hold"/>
                                        <p:tgtEl>
                                          <p:spTgt spid="71"/>
                                        </p:tgtEl>
                                        <p:attrNameLst>
                                          <p:attrName>fill.type</p:attrName>
                                        </p:attrNameLst>
                                      </p:cBhvr>
                                      <p:to>
                                        <p:strVal val="solid"/>
                                      </p:to>
                                    </p:set>
                                    <p:set>
                                      <p:cBhvr>
                                        <p:cTn id="449" dur="500" fill="hold"/>
                                        <p:tgtEl>
                                          <p:spTgt spid="71"/>
                                        </p:tgtEl>
                                        <p:attrNameLst>
                                          <p:attrName>fill.on</p:attrName>
                                        </p:attrNameLst>
                                      </p:cBhvr>
                                      <p:to>
                                        <p:strVal val="true"/>
                                      </p:to>
                                    </p:set>
                                  </p:childTnLst>
                                </p:cTn>
                              </p:par>
                              <p:par>
                                <p:cTn id="450" presetID="19" presetClass="emph" presetSubtype="0" fill="hold" grpId="0" nodeType="withEffect">
                                  <p:stCondLst>
                                    <p:cond delay="0"/>
                                  </p:stCondLst>
                                  <p:childTnLst>
                                    <p:animClr clrSpc="rgb" dir="cw">
                                      <p:cBhvr override="childStyle">
                                        <p:cTn id="451" dur="500" fill="hold"/>
                                        <p:tgtEl>
                                          <p:spTgt spid="72"/>
                                        </p:tgtEl>
                                        <p:attrNameLst>
                                          <p:attrName>style.color</p:attrName>
                                        </p:attrNameLst>
                                      </p:cBhvr>
                                      <p:to>
                                        <a:schemeClr val="accent2"/>
                                      </p:to>
                                    </p:animClr>
                                    <p:animClr clrSpc="rgb" dir="cw">
                                      <p:cBhvr>
                                        <p:cTn id="452" dur="500" fill="hold"/>
                                        <p:tgtEl>
                                          <p:spTgt spid="72"/>
                                        </p:tgtEl>
                                        <p:attrNameLst>
                                          <p:attrName>fillcolor</p:attrName>
                                        </p:attrNameLst>
                                      </p:cBhvr>
                                      <p:to>
                                        <a:schemeClr val="accent2"/>
                                      </p:to>
                                    </p:animClr>
                                    <p:set>
                                      <p:cBhvr>
                                        <p:cTn id="453" dur="500" fill="hold"/>
                                        <p:tgtEl>
                                          <p:spTgt spid="72"/>
                                        </p:tgtEl>
                                        <p:attrNameLst>
                                          <p:attrName>fill.type</p:attrName>
                                        </p:attrNameLst>
                                      </p:cBhvr>
                                      <p:to>
                                        <p:strVal val="solid"/>
                                      </p:to>
                                    </p:set>
                                    <p:set>
                                      <p:cBhvr>
                                        <p:cTn id="454" dur="500" fill="hold"/>
                                        <p:tgtEl>
                                          <p:spTgt spid="72"/>
                                        </p:tgtEl>
                                        <p:attrNameLst>
                                          <p:attrName>fill.on</p:attrName>
                                        </p:attrNameLst>
                                      </p:cBhvr>
                                      <p:to>
                                        <p:strVal val="true"/>
                                      </p:to>
                                    </p:set>
                                  </p:childTnLst>
                                </p:cTn>
                              </p:par>
                              <p:par>
                                <p:cTn id="455" presetID="19" presetClass="emph" presetSubtype="0" fill="hold" grpId="0" nodeType="withEffect">
                                  <p:stCondLst>
                                    <p:cond delay="0"/>
                                  </p:stCondLst>
                                  <p:childTnLst>
                                    <p:animClr clrSpc="rgb" dir="cw">
                                      <p:cBhvr override="childStyle">
                                        <p:cTn id="456" dur="500" fill="hold"/>
                                        <p:tgtEl>
                                          <p:spTgt spid="70"/>
                                        </p:tgtEl>
                                        <p:attrNameLst>
                                          <p:attrName>style.color</p:attrName>
                                        </p:attrNameLst>
                                      </p:cBhvr>
                                      <p:to>
                                        <a:schemeClr val="accent2"/>
                                      </p:to>
                                    </p:animClr>
                                    <p:animClr clrSpc="rgb" dir="cw">
                                      <p:cBhvr>
                                        <p:cTn id="457" dur="500" fill="hold"/>
                                        <p:tgtEl>
                                          <p:spTgt spid="70"/>
                                        </p:tgtEl>
                                        <p:attrNameLst>
                                          <p:attrName>fillcolor</p:attrName>
                                        </p:attrNameLst>
                                      </p:cBhvr>
                                      <p:to>
                                        <a:schemeClr val="accent2"/>
                                      </p:to>
                                    </p:animClr>
                                    <p:set>
                                      <p:cBhvr>
                                        <p:cTn id="458" dur="500" fill="hold"/>
                                        <p:tgtEl>
                                          <p:spTgt spid="70"/>
                                        </p:tgtEl>
                                        <p:attrNameLst>
                                          <p:attrName>fill.type</p:attrName>
                                        </p:attrNameLst>
                                      </p:cBhvr>
                                      <p:to>
                                        <p:strVal val="solid"/>
                                      </p:to>
                                    </p:set>
                                    <p:set>
                                      <p:cBhvr>
                                        <p:cTn id="459" dur="500" fill="hold"/>
                                        <p:tgtEl>
                                          <p:spTgt spid="70"/>
                                        </p:tgtEl>
                                        <p:attrNameLst>
                                          <p:attrName>fill.on</p:attrName>
                                        </p:attrNameLst>
                                      </p:cBhvr>
                                      <p:to>
                                        <p:strVal val="true"/>
                                      </p:to>
                                    </p:set>
                                  </p:childTnLst>
                                </p:cTn>
                              </p:par>
                            </p:childTnLst>
                          </p:cTn>
                        </p:par>
                      </p:childTnLst>
                    </p:cTn>
                  </p:par>
                  <p:par>
                    <p:cTn id="460" fill="hold">
                      <p:stCondLst>
                        <p:cond delay="indefinite"/>
                      </p:stCondLst>
                      <p:childTnLst>
                        <p:par>
                          <p:cTn id="461" fill="hold">
                            <p:stCondLst>
                              <p:cond delay="0"/>
                            </p:stCondLst>
                            <p:childTnLst>
                              <p:par>
                                <p:cTn id="462" presetID="16" presetClass="exit" presetSubtype="21" fill="hold" grpId="1" nodeType="clickEffect">
                                  <p:stCondLst>
                                    <p:cond delay="0"/>
                                  </p:stCondLst>
                                  <p:childTnLst>
                                    <p:animEffect transition="out" filter="barn(inVertical)">
                                      <p:cBhvr>
                                        <p:cTn id="463" dur="500"/>
                                        <p:tgtEl>
                                          <p:spTgt spid="51"/>
                                        </p:tgtEl>
                                      </p:cBhvr>
                                    </p:animEffect>
                                    <p:set>
                                      <p:cBhvr>
                                        <p:cTn id="464" dur="1" fill="hold">
                                          <p:stCondLst>
                                            <p:cond delay="499"/>
                                          </p:stCondLst>
                                        </p:cTn>
                                        <p:tgtEl>
                                          <p:spTgt spid="51"/>
                                        </p:tgtEl>
                                        <p:attrNameLst>
                                          <p:attrName>style.visibility</p:attrName>
                                        </p:attrNameLst>
                                      </p:cBhvr>
                                      <p:to>
                                        <p:strVal val="hidden"/>
                                      </p:to>
                                    </p:set>
                                  </p:childTnLst>
                                </p:cTn>
                              </p:par>
                              <p:par>
                                <p:cTn id="465" presetID="16" presetClass="exit" presetSubtype="21" fill="hold" grpId="1" nodeType="withEffect">
                                  <p:stCondLst>
                                    <p:cond delay="0"/>
                                  </p:stCondLst>
                                  <p:childTnLst>
                                    <p:animEffect transition="out" filter="barn(inVertical)">
                                      <p:cBhvr>
                                        <p:cTn id="466" dur="500"/>
                                        <p:tgtEl>
                                          <p:spTgt spid="65"/>
                                        </p:tgtEl>
                                      </p:cBhvr>
                                    </p:animEffect>
                                    <p:set>
                                      <p:cBhvr>
                                        <p:cTn id="467" dur="1" fill="hold">
                                          <p:stCondLst>
                                            <p:cond delay="499"/>
                                          </p:stCondLst>
                                        </p:cTn>
                                        <p:tgtEl>
                                          <p:spTgt spid="65"/>
                                        </p:tgtEl>
                                        <p:attrNameLst>
                                          <p:attrName>style.visibility</p:attrName>
                                        </p:attrNameLst>
                                      </p:cBhvr>
                                      <p:to>
                                        <p:strVal val="hidden"/>
                                      </p:to>
                                    </p:set>
                                  </p:childTnLst>
                                </p:cTn>
                              </p:par>
                              <p:par>
                                <p:cTn id="468" presetID="16" presetClass="exit" presetSubtype="21" fill="hold" grpId="1" nodeType="withEffect">
                                  <p:stCondLst>
                                    <p:cond delay="0"/>
                                  </p:stCondLst>
                                  <p:childTnLst>
                                    <p:animEffect transition="out" filter="barn(inVertical)">
                                      <p:cBhvr>
                                        <p:cTn id="469" dur="500"/>
                                        <p:tgtEl>
                                          <p:spTgt spid="35"/>
                                        </p:tgtEl>
                                      </p:cBhvr>
                                    </p:animEffect>
                                    <p:set>
                                      <p:cBhvr>
                                        <p:cTn id="470" dur="1" fill="hold">
                                          <p:stCondLst>
                                            <p:cond delay="499"/>
                                          </p:stCondLst>
                                        </p:cTn>
                                        <p:tgtEl>
                                          <p:spTgt spid="35"/>
                                        </p:tgtEl>
                                        <p:attrNameLst>
                                          <p:attrName>style.visibility</p:attrName>
                                        </p:attrNameLst>
                                      </p:cBhvr>
                                      <p:to>
                                        <p:strVal val="hidden"/>
                                      </p:to>
                                    </p:set>
                                  </p:childTnLst>
                                </p:cTn>
                              </p:par>
                              <p:par>
                                <p:cTn id="471" presetID="16" presetClass="exit" presetSubtype="21" fill="hold" grpId="1" nodeType="withEffect">
                                  <p:stCondLst>
                                    <p:cond delay="0"/>
                                  </p:stCondLst>
                                  <p:childTnLst>
                                    <p:animEffect transition="out" filter="barn(inVertical)">
                                      <p:cBhvr>
                                        <p:cTn id="472" dur="500"/>
                                        <p:tgtEl>
                                          <p:spTgt spid="71"/>
                                        </p:tgtEl>
                                      </p:cBhvr>
                                    </p:animEffect>
                                    <p:set>
                                      <p:cBhvr>
                                        <p:cTn id="473" dur="1" fill="hold">
                                          <p:stCondLst>
                                            <p:cond delay="499"/>
                                          </p:stCondLst>
                                        </p:cTn>
                                        <p:tgtEl>
                                          <p:spTgt spid="71"/>
                                        </p:tgtEl>
                                        <p:attrNameLst>
                                          <p:attrName>style.visibility</p:attrName>
                                        </p:attrNameLst>
                                      </p:cBhvr>
                                      <p:to>
                                        <p:strVal val="hidden"/>
                                      </p:to>
                                    </p:set>
                                  </p:childTnLst>
                                </p:cTn>
                              </p:par>
                              <p:par>
                                <p:cTn id="474" presetID="16" presetClass="exit" presetSubtype="21" fill="hold" grpId="1" nodeType="withEffect">
                                  <p:stCondLst>
                                    <p:cond delay="0"/>
                                  </p:stCondLst>
                                  <p:childTnLst>
                                    <p:animEffect transition="out" filter="barn(inVertical)">
                                      <p:cBhvr>
                                        <p:cTn id="475" dur="500"/>
                                        <p:tgtEl>
                                          <p:spTgt spid="72"/>
                                        </p:tgtEl>
                                      </p:cBhvr>
                                    </p:animEffect>
                                    <p:set>
                                      <p:cBhvr>
                                        <p:cTn id="476" dur="1" fill="hold">
                                          <p:stCondLst>
                                            <p:cond delay="499"/>
                                          </p:stCondLst>
                                        </p:cTn>
                                        <p:tgtEl>
                                          <p:spTgt spid="72"/>
                                        </p:tgtEl>
                                        <p:attrNameLst>
                                          <p:attrName>style.visibility</p:attrName>
                                        </p:attrNameLst>
                                      </p:cBhvr>
                                      <p:to>
                                        <p:strVal val="hidden"/>
                                      </p:to>
                                    </p:set>
                                  </p:childTnLst>
                                </p:cTn>
                              </p:par>
                              <p:par>
                                <p:cTn id="477" presetID="16" presetClass="exit" presetSubtype="21" fill="hold" grpId="1" nodeType="withEffect">
                                  <p:stCondLst>
                                    <p:cond delay="0"/>
                                  </p:stCondLst>
                                  <p:childTnLst>
                                    <p:animEffect transition="out" filter="barn(inVertical)">
                                      <p:cBhvr>
                                        <p:cTn id="478" dur="500"/>
                                        <p:tgtEl>
                                          <p:spTgt spid="70"/>
                                        </p:tgtEl>
                                      </p:cBhvr>
                                    </p:animEffect>
                                    <p:set>
                                      <p:cBhvr>
                                        <p:cTn id="479" dur="1" fill="hold">
                                          <p:stCondLst>
                                            <p:cond delay="499"/>
                                          </p:stCondLst>
                                        </p:cTn>
                                        <p:tgtEl>
                                          <p:spTgt spid="70"/>
                                        </p:tgtEl>
                                        <p:attrNameLst>
                                          <p:attrName>style.visibility</p:attrName>
                                        </p:attrNameLst>
                                      </p:cBhvr>
                                      <p:to>
                                        <p:strVal val="hidden"/>
                                      </p:to>
                                    </p:set>
                                  </p:childTnLst>
                                </p:cTn>
                              </p:par>
                            </p:childTnLst>
                          </p:cTn>
                        </p:par>
                      </p:childTnLst>
                    </p:cTn>
                  </p:par>
                  <p:par>
                    <p:cTn id="480" fill="hold">
                      <p:stCondLst>
                        <p:cond delay="indefinite"/>
                      </p:stCondLst>
                      <p:childTnLst>
                        <p:par>
                          <p:cTn id="481" fill="hold">
                            <p:stCondLst>
                              <p:cond delay="0"/>
                            </p:stCondLst>
                            <p:childTnLst>
                              <p:par>
                                <p:cTn id="482" presetID="17" presetClass="exit" presetSubtype="10" fill="hold" grpId="3" nodeType="clickEffect">
                                  <p:stCondLst>
                                    <p:cond delay="0"/>
                                  </p:stCondLst>
                                  <p:childTnLst>
                                    <p:anim calcmode="lin" valueType="num">
                                      <p:cBhvr>
                                        <p:cTn id="483" dur="500"/>
                                        <p:tgtEl>
                                          <p:spTgt spid="92"/>
                                        </p:tgtEl>
                                        <p:attrNameLst>
                                          <p:attrName>ppt_w</p:attrName>
                                        </p:attrNameLst>
                                      </p:cBhvr>
                                      <p:tavLst>
                                        <p:tav tm="0">
                                          <p:val>
                                            <p:strVal val="ppt_w"/>
                                          </p:val>
                                        </p:tav>
                                        <p:tav tm="100000">
                                          <p:val>
                                            <p:fltVal val="0"/>
                                          </p:val>
                                        </p:tav>
                                      </p:tavLst>
                                    </p:anim>
                                    <p:anim calcmode="lin" valueType="num">
                                      <p:cBhvr>
                                        <p:cTn id="484" dur="500"/>
                                        <p:tgtEl>
                                          <p:spTgt spid="92"/>
                                        </p:tgtEl>
                                        <p:attrNameLst>
                                          <p:attrName>ppt_h</p:attrName>
                                        </p:attrNameLst>
                                      </p:cBhvr>
                                      <p:tavLst>
                                        <p:tav tm="0">
                                          <p:val>
                                            <p:strVal val="ppt_h"/>
                                          </p:val>
                                        </p:tav>
                                        <p:tav tm="100000">
                                          <p:val>
                                            <p:strVal val="ppt_h"/>
                                          </p:val>
                                        </p:tav>
                                      </p:tavLst>
                                    </p:anim>
                                    <p:set>
                                      <p:cBhvr>
                                        <p:cTn id="485" dur="1" fill="hold">
                                          <p:stCondLst>
                                            <p:cond delay="499"/>
                                          </p:stCondLst>
                                        </p:cTn>
                                        <p:tgtEl>
                                          <p:spTgt spid="92"/>
                                        </p:tgtEl>
                                        <p:attrNameLst>
                                          <p:attrName>style.visibility</p:attrName>
                                        </p:attrNameLst>
                                      </p:cBhvr>
                                      <p:to>
                                        <p:strVal val="hidden"/>
                                      </p:to>
                                    </p:set>
                                  </p:childTnLst>
                                </p:cTn>
                              </p:par>
                              <p:par>
                                <p:cTn id="486" presetID="17" presetClass="exit" presetSubtype="10" fill="hold" grpId="0" nodeType="withEffect">
                                  <p:stCondLst>
                                    <p:cond delay="0"/>
                                  </p:stCondLst>
                                  <p:childTnLst>
                                    <p:anim calcmode="lin" valueType="num">
                                      <p:cBhvr>
                                        <p:cTn id="487" dur="500"/>
                                        <p:tgtEl>
                                          <p:spTgt spid="11"/>
                                        </p:tgtEl>
                                        <p:attrNameLst>
                                          <p:attrName>ppt_w</p:attrName>
                                        </p:attrNameLst>
                                      </p:cBhvr>
                                      <p:tavLst>
                                        <p:tav tm="0">
                                          <p:val>
                                            <p:strVal val="ppt_w"/>
                                          </p:val>
                                        </p:tav>
                                        <p:tav tm="100000">
                                          <p:val>
                                            <p:fltVal val="0"/>
                                          </p:val>
                                        </p:tav>
                                      </p:tavLst>
                                    </p:anim>
                                    <p:anim calcmode="lin" valueType="num">
                                      <p:cBhvr>
                                        <p:cTn id="488" dur="500"/>
                                        <p:tgtEl>
                                          <p:spTgt spid="11"/>
                                        </p:tgtEl>
                                        <p:attrNameLst>
                                          <p:attrName>ppt_h</p:attrName>
                                        </p:attrNameLst>
                                      </p:cBhvr>
                                      <p:tavLst>
                                        <p:tav tm="0">
                                          <p:val>
                                            <p:strVal val="ppt_h"/>
                                          </p:val>
                                        </p:tav>
                                        <p:tav tm="100000">
                                          <p:val>
                                            <p:strVal val="ppt_h"/>
                                          </p:val>
                                        </p:tav>
                                      </p:tavLst>
                                    </p:anim>
                                    <p:set>
                                      <p:cBhvr>
                                        <p:cTn id="489"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490" restart="whenNotActive" fill="hold" evtFilter="cancelBubble" nodeType="interactiveSeq">
                <p:stCondLst>
                  <p:cond evt="onClick" delay="0">
                    <p:tgtEl>
                      <p:spTgt spid="12"/>
                    </p:tgtEl>
                  </p:cond>
                </p:stCondLst>
                <p:endSync evt="end" delay="0">
                  <p:rtn val="all"/>
                </p:endSync>
                <p:childTnLst>
                  <p:par>
                    <p:cTn id="491" fill="hold">
                      <p:stCondLst>
                        <p:cond delay="0"/>
                      </p:stCondLst>
                      <p:childTnLst>
                        <p:par>
                          <p:cTn id="492" fill="hold">
                            <p:stCondLst>
                              <p:cond delay="0"/>
                            </p:stCondLst>
                            <p:childTnLst>
                              <p:par>
                                <p:cTn id="493" presetID="53" presetClass="entr" presetSubtype="16" fill="hold" grpId="4" nodeType="clickEffect">
                                  <p:stCondLst>
                                    <p:cond delay="0"/>
                                  </p:stCondLst>
                                  <p:childTnLst>
                                    <p:set>
                                      <p:cBhvr>
                                        <p:cTn id="494" dur="1" fill="hold">
                                          <p:stCondLst>
                                            <p:cond delay="0"/>
                                          </p:stCondLst>
                                        </p:cTn>
                                        <p:tgtEl>
                                          <p:spTgt spid="93"/>
                                        </p:tgtEl>
                                        <p:attrNameLst>
                                          <p:attrName>style.visibility</p:attrName>
                                        </p:attrNameLst>
                                      </p:cBhvr>
                                      <p:to>
                                        <p:strVal val="visible"/>
                                      </p:to>
                                    </p:set>
                                    <p:anim calcmode="lin" valueType="num">
                                      <p:cBhvr>
                                        <p:cTn id="495" dur="500" fill="hold"/>
                                        <p:tgtEl>
                                          <p:spTgt spid="93"/>
                                        </p:tgtEl>
                                        <p:attrNameLst>
                                          <p:attrName>ppt_w</p:attrName>
                                        </p:attrNameLst>
                                      </p:cBhvr>
                                      <p:tavLst>
                                        <p:tav tm="0">
                                          <p:val>
                                            <p:fltVal val="0"/>
                                          </p:val>
                                        </p:tav>
                                        <p:tav tm="100000">
                                          <p:val>
                                            <p:strVal val="#ppt_w"/>
                                          </p:val>
                                        </p:tav>
                                      </p:tavLst>
                                    </p:anim>
                                    <p:anim calcmode="lin" valueType="num">
                                      <p:cBhvr>
                                        <p:cTn id="496" dur="500" fill="hold"/>
                                        <p:tgtEl>
                                          <p:spTgt spid="93"/>
                                        </p:tgtEl>
                                        <p:attrNameLst>
                                          <p:attrName>ppt_h</p:attrName>
                                        </p:attrNameLst>
                                      </p:cBhvr>
                                      <p:tavLst>
                                        <p:tav tm="0">
                                          <p:val>
                                            <p:fltVal val="0"/>
                                          </p:val>
                                        </p:tav>
                                        <p:tav tm="100000">
                                          <p:val>
                                            <p:strVal val="#ppt_h"/>
                                          </p:val>
                                        </p:tav>
                                      </p:tavLst>
                                    </p:anim>
                                    <p:animEffect transition="in" filter="fade">
                                      <p:cBhvr>
                                        <p:cTn id="497" dur="500"/>
                                        <p:tgtEl>
                                          <p:spTgt spid="93"/>
                                        </p:tgtEl>
                                      </p:cBhvr>
                                    </p:animEffect>
                                  </p:childTnLst>
                                </p:cTn>
                              </p:par>
                              <p:par>
                                <p:cTn id="498" presetID="19" presetClass="emph" presetSubtype="0" fill="hold" grpId="0" nodeType="withEffect">
                                  <p:stCondLst>
                                    <p:cond delay="0"/>
                                  </p:stCondLst>
                                  <p:childTnLst>
                                    <p:animClr clrSpc="rgb" dir="cw">
                                      <p:cBhvr override="childStyle">
                                        <p:cTn id="499" dur="500" fill="hold"/>
                                        <p:tgtEl>
                                          <p:spTgt spid="63"/>
                                        </p:tgtEl>
                                        <p:attrNameLst>
                                          <p:attrName>style.color</p:attrName>
                                        </p:attrNameLst>
                                      </p:cBhvr>
                                      <p:to>
                                        <a:schemeClr val="accent2"/>
                                      </p:to>
                                    </p:animClr>
                                    <p:animClr clrSpc="rgb" dir="cw">
                                      <p:cBhvr>
                                        <p:cTn id="500" dur="500" fill="hold"/>
                                        <p:tgtEl>
                                          <p:spTgt spid="63"/>
                                        </p:tgtEl>
                                        <p:attrNameLst>
                                          <p:attrName>fillcolor</p:attrName>
                                        </p:attrNameLst>
                                      </p:cBhvr>
                                      <p:to>
                                        <a:schemeClr val="accent2"/>
                                      </p:to>
                                    </p:animClr>
                                    <p:set>
                                      <p:cBhvr>
                                        <p:cTn id="501" dur="500" fill="hold"/>
                                        <p:tgtEl>
                                          <p:spTgt spid="63"/>
                                        </p:tgtEl>
                                        <p:attrNameLst>
                                          <p:attrName>fill.type</p:attrName>
                                        </p:attrNameLst>
                                      </p:cBhvr>
                                      <p:to>
                                        <p:strVal val="solid"/>
                                      </p:to>
                                    </p:set>
                                    <p:set>
                                      <p:cBhvr>
                                        <p:cTn id="502" dur="500" fill="hold"/>
                                        <p:tgtEl>
                                          <p:spTgt spid="63"/>
                                        </p:tgtEl>
                                        <p:attrNameLst>
                                          <p:attrName>fill.on</p:attrName>
                                        </p:attrNameLst>
                                      </p:cBhvr>
                                      <p:to>
                                        <p:strVal val="true"/>
                                      </p:to>
                                    </p:set>
                                  </p:childTnLst>
                                </p:cTn>
                              </p:par>
                              <p:par>
                                <p:cTn id="503" presetID="19" presetClass="emph" presetSubtype="0" fill="hold" grpId="0" nodeType="withEffect">
                                  <p:stCondLst>
                                    <p:cond delay="0"/>
                                  </p:stCondLst>
                                  <p:childTnLst>
                                    <p:animClr clrSpc="rgb" dir="cw">
                                      <p:cBhvr override="childStyle">
                                        <p:cTn id="504" dur="500" fill="hold"/>
                                        <p:tgtEl>
                                          <p:spTgt spid="62"/>
                                        </p:tgtEl>
                                        <p:attrNameLst>
                                          <p:attrName>style.color</p:attrName>
                                        </p:attrNameLst>
                                      </p:cBhvr>
                                      <p:to>
                                        <a:schemeClr val="accent2"/>
                                      </p:to>
                                    </p:animClr>
                                    <p:animClr clrSpc="rgb" dir="cw">
                                      <p:cBhvr>
                                        <p:cTn id="505" dur="500" fill="hold"/>
                                        <p:tgtEl>
                                          <p:spTgt spid="62"/>
                                        </p:tgtEl>
                                        <p:attrNameLst>
                                          <p:attrName>fillcolor</p:attrName>
                                        </p:attrNameLst>
                                      </p:cBhvr>
                                      <p:to>
                                        <a:schemeClr val="accent2"/>
                                      </p:to>
                                    </p:animClr>
                                    <p:set>
                                      <p:cBhvr>
                                        <p:cTn id="506" dur="500" fill="hold"/>
                                        <p:tgtEl>
                                          <p:spTgt spid="62"/>
                                        </p:tgtEl>
                                        <p:attrNameLst>
                                          <p:attrName>fill.type</p:attrName>
                                        </p:attrNameLst>
                                      </p:cBhvr>
                                      <p:to>
                                        <p:strVal val="solid"/>
                                      </p:to>
                                    </p:set>
                                    <p:set>
                                      <p:cBhvr>
                                        <p:cTn id="507" dur="500" fill="hold"/>
                                        <p:tgtEl>
                                          <p:spTgt spid="62"/>
                                        </p:tgtEl>
                                        <p:attrNameLst>
                                          <p:attrName>fill.on</p:attrName>
                                        </p:attrNameLst>
                                      </p:cBhvr>
                                      <p:to>
                                        <p:strVal val="true"/>
                                      </p:to>
                                    </p:set>
                                  </p:childTnLst>
                                </p:cTn>
                              </p:par>
                              <p:par>
                                <p:cTn id="508" presetID="19" presetClass="emph" presetSubtype="0" fill="hold" grpId="0" nodeType="withEffect">
                                  <p:stCondLst>
                                    <p:cond delay="0"/>
                                  </p:stCondLst>
                                  <p:childTnLst>
                                    <p:animClr clrSpc="rgb" dir="cw">
                                      <p:cBhvr override="childStyle">
                                        <p:cTn id="509" dur="500" fill="hold"/>
                                        <p:tgtEl>
                                          <p:spTgt spid="59"/>
                                        </p:tgtEl>
                                        <p:attrNameLst>
                                          <p:attrName>style.color</p:attrName>
                                        </p:attrNameLst>
                                      </p:cBhvr>
                                      <p:to>
                                        <a:schemeClr val="accent2"/>
                                      </p:to>
                                    </p:animClr>
                                    <p:animClr clrSpc="rgb" dir="cw">
                                      <p:cBhvr>
                                        <p:cTn id="510" dur="500" fill="hold"/>
                                        <p:tgtEl>
                                          <p:spTgt spid="59"/>
                                        </p:tgtEl>
                                        <p:attrNameLst>
                                          <p:attrName>fillcolor</p:attrName>
                                        </p:attrNameLst>
                                      </p:cBhvr>
                                      <p:to>
                                        <a:schemeClr val="accent2"/>
                                      </p:to>
                                    </p:animClr>
                                    <p:set>
                                      <p:cBhvr>
                                        <p:cTn id="511" dur="500" fill="hold"/>
                                        <p:tgtEl>
                                          <p:spTgt spid="59"/>
                                        </p:tgtEl>
                                        <p:attrNameLst>
                                          <p:attrName>fill.type</p:attrName>
                                        </p:attrNameLst>
                                      </p:cBhvr>
                                      <p:to>
                                        <p:strVal val="solid"/>
                                      </p:to>
                                    </p:set>
                                    <p:set>
                                      <p:cBhvr>
                                        <p:cTn id="512" dur="500" fill="hold"/>
                                        <p:tgtEl>
                                          <p:spTgt spid="59"/>
                                        </p:tgtEl>
                                        <p:attrNameLst>
                                          <p:attrName>fill.on</p:attrName>
                                        </p:attrNameLst>
                                      </p:cBhvr>
                                      <p:to>
                                        <p:strVal val="true"/>
                                      </p:to>
                                    </p:set>
                                  </p:childTnLst>
                                </p:cTn>
                              </p:par>
                              <p:par>
                                <p:cTn id="513" presetID="19" presetClass="emph" presetSubtype="0" fill="hold" grpId="0" nodeType="withEffect">
                                  <p:stCondLst>
                                    <p:cond delay="0"/>
                                  </p:stCondLst>
                                  <p:childTnLst>
                                    <p:animClr clrSpc="rgb" dir="cw">
                                      <p:cBhvr override="childStyle">
                                        <p:cTn id="514" dur="500" fill="hold"/>
                                        <p:tgtEl>
                                          <p:spTgt spid="68"/>
                                        </p:tgtEl>
                                        <p:attrNameLst>
                                          <p:attrName>style.color</p:attrName>
                                        </p:attrNameLst>
                                      </p:cBhvr>
                                      <p:to>
                                        <a:schemeClr val="accent2"/>
                                      </p:to>
                                    </p:animClr>
                                    <p:animClr clrSpc="rgb" dir="cw">
                                      <p:cBhvr>
                                        <p:cTn id="515" dur="500" fill="hold"/>
                                        <p:tgtEl>
                                          <p:spTgt spid="68"/>
                                        </p:tgtEl>
                                        <p:attrNameLst>
                                          <p:attrName>fillcolor</p:attrName>
                                        </p:attrNameLst>
                                      </p:cBhvr>
                                      <p:to>
                                        <a:schemeClr val="accent2"/>
                                      </p:to>
                                    </p:animClr>
                                    <p:set>
                                      <p:cBhvr>
                                        <p:cTn id="516" dur="500" fill="hold"/>
                                        <p:tgtEl>
                                          <p:spTgt spid="68"/>
                                        </p:tgtEl>
                                        <p:attrNameLst>
                                          <p:attrName>fill.type</p:attrName>
                                        </p:attrNameLst>
                                      </p:cBhvr>
                                      <p:to>
                                        <p:strVal val="solid"/>
                                      </p:to>
                                    </p:set>
                                    <p:set>
                                      <p:cBhvr>
                                        <p:cTn id="517" dur="500" fill="hold"/>
                                        <p:tgtEl>
                                          <p:spTgt spid="68"/>
                                        </p:tgtEl>
                                        <p:attrNameLst>
                                          <p:attrName>fill.on</p:attrName>
                                        </p:attrNameLst>
                                      </p:cBhvr>
                                      <p:to>
                                        <p:strVal val="true"/>
                                      </p:to>
                                    </p:set>
                                  </p:childTnLst>
                                </p:cTn>
                              </p:par>
                              <p:par>
                                <p:cTn id="518" presetID="19" presetClass="emph" presetSubtype="0" fill="hold" grpId="0" nodeType="withEffect">
                                  <p:stCondLst>
                                    <p:cond delay="0"/>
                                  </p:stCondLst>
                                  <p:childTnLst>
                                    <p:animClr clrSpc="rgb" dir="cw">
                                      <p:cBhvr override="childStyle">
                                        <p:cTn id="519" dur="500" fill="hold"/>
                                        <p:tgtEl>
                                          <p:spTgt spid="67"/>
                                        </p:tgtEl>
                                        <p:attrNameLst>
                                          <p:attrName>style.color</p:attrName>
                                        </p:attrNameLst>
                                      </p:cBhvr>
                                      <p:to>
                                        <a:schemeClr val="accent2"/>
                                      </p:to>
                                    </p:animClr>
                                    <p:animClr clrSpc="rgb" dir="cw">
                                      <p:cBhvr>
                                        <p:cTn id="520" dur="500" fill="hold"/>
                                        <p:tgtEl>
                                          <p:spTgt spid="67"/>
                                        </p:tgtEl>
                                        <p:attrNameLst>
                                          <p:attrName>fillcolor</p:attrName>
                                        </p:attrNameLst>
                                      </p:cBhvr>
                                      <p:to>
                                        <a:schemeClr val="accent2"/>
                                      </p:to>
                                    </p:animClr>
                                    <p:set>
                                      <p:cBhvr>
                                        <p:cTn id="521" dur="500" fill="hold"/>
                                        <p:tgtEl>
                                          <p:spTgt spid="67"/>
                                        </p:tgtEl>
                                        <p:attrNameLst>
                                          <p:attrName>fill.type</p:attrName>
                                        </p:attrNameLst>
                                      </p:cBhvr>
                                      <p:to>
                                        <p:strVal val="solid"/>
                                      </p:to>
                                    </p:set>
                                    <p:set>
                                      <p:cBhvr>
                                        <p:cTn id="522" dur="500" fill="hold"/>
                                        <p:tgtEl>
                                          <p:spTgt spid="67"/>
                                        </p:tgtEl>
                                        <p:attrNameLst>
                                          <p:attrName>fill.on</p:attrName>
                                        </p:attrNameLst>
                                      </p:cBhvr>
                                      <p:to>
                                        <p:strVal val="true"/>
                                      </p:to>
                                    </p:set>
                                  </p:childTnLst>
                                </p:cTn>
                              </p:par>
                              <p:par>
                                <p:cTn id="523" presetID="19" presetClass="emph" presetSubtype="0" fill="hold" grpId="0" nodeType="withEffect">
                                  <p:stCondLst>
                                    <p:cond delay="0"/>
                                  </p:stCondLst>
                                  <p:childTnLst>
                                    <p:animClr clrSpc="rgb" dir="cw">
                                      <p:cBhvr override="childStyle">
                                        <p:cTn id="524" dur="500" fill="hold"/>
                                        <p:tgtEl>
                                          <p:spTgt spid="64"/>
                                        </p:tgtEl>
                                        <p:attrNameLst>
                                          <p:attrName>style.color</p:attrName>
                                        </p:attrNameLst>
                                      </p:cBhvr>
                                      <p:to>
                                        <a:schemeClr val="accent2"/>
                                      </p:to>
                                    </p:animClr>
                                    <p:animClr clrSpc="rgb" dir="cw">
                                      <p:cBhvr>
                                        <p:cTn id="525" dur="500" fill="hold"/>
                                        <p:tgtEl>
                                          <p:spTgt spid="64"/>
                                        </p:tgtEl>
                                        <p:attrNameLst>
                                          <p:attrName>fillcolor</p:attrName>
                                        </p:attrNameLst>
                                      </p:cBhvr>
                                      <p:to>
                                        <a:schemeClr val="accent2"/>
                                      </p:to>
                                    </p:animClr>
                                    <p:set>
                                      <p:cBhvr>
                                        <p:cTn id="526" dur="500" fill="hold"/>
                                        <p:tgtEl>
                                          <p:spTgt spid="64"/>
                                        </p:tgtEl>
                                        <p:attrNameLst>
                                          <p:attrName>fill.type</p:attrName>
                                        </p:attrNameLst>
                                      </p:cBhvr>
                                      <p:to>
                                        <p:strVal val="solid"/>
                                      </p:to>
                                    </p:set>
                                    <p:set>
                                      <p:cBhvr>
                                        <p:cTn id="527" dur="500" fill="hold"/>
                                        <p:tgtEl>
                                          <p:spTgt spid="64"/>
                                        </p:tgtEl>
                                        <p:attrNameLst>
                                          <p:attrName>fill.on</p:attrName>
                                        </p:attrNameLst>
                                      </p:cBhvr>
                                      <p:to>
                                        <p:strVal val="true"/>
                                      </p:to>
                                    </p:set>
                                  </p:childTnLst>
                                </p:cTn>
                              </p:par>
                              <p:par>
                                <p:cTn id="528" presetID="19" presetClass="emph" presetSubtype="0" fill="hold" grpId="0" nodeType="withEffect">
                                  <p:stCondLst>
                                    <p:cond delay="0"/>
                                  </p:stCondLst>
                                  <p:childTnLst>
                                    <p:animClr clrSpc="rgb" dir="cw">
                                      <p:cBhvr override="childStyle">
                                        <p:cTn id="529" dur="500" fill="hold"/>
                                        <p:tgtEl>
                                          <p:spTgt spid="36"/>
                                        </p:tgtEl>
                                        <p:attrNameLst>
                                          <p:attrName>style.color</p:attrName>
                                        </p:attrNameLst>
                                      </p:cBhvr>
                                      <p:to>
                                        <a:schemeClr val="accent2"/>
                                      </p:to>
                                    </p:animClr>
                                    <p:animClr clrSpc="rgb" dir="cw">
                                      <p:cBhvr>
                                        <p:cTn id="530" dur="500" fill="hold"/>
                                        <p:tgtEl>
                                          <p:spTgt spid="36"/>
                                        </p:tgtEl>
                                        <p:attrNameLst>
                                          <p:attrName>fillcolor</p:attrName>
                                        </p:attrNameLst>
                                      </p:cBhvr>
                                      <p:to>
                                        <a:schemeClr val="accent2"/>
                                      </p:to>
                                    </p:animClr>
                                    <p:set>
                                      <p:cBhvr>
                                        <p:cTn id="531" dur="500" fill="hold"/>
                                        <p:tgtEl>
                                          <p:spTgt spid="36"/>
                                        </p:tgtEl>
                                        <p:attrNameLst>
                                          <p:attrName>fill.type</p:attrName>
                                        </p:attrNameLst>
                                      </p:cBhvr>
                                      <p:to>
                                        <p:strVal val="solid"/>
                                      </p:to>
                                    </p:set>
                                    <p:set>
                                      <p:cBhvr>
                                        <p:cTn id="532" dur="500" fill="hold"/>
                                        <p:tgtEl>
                                          <p:spTgt spid="36"/>
                                        </p:tgtEl>
                                        <p:attrNameLst>
                                          <p:attrName>fill.on</p:attrName>
                                        </p:attrNameLst>
                                      </p:cBhvr>
                                      <p:to>
                                        <p:strVal val="true"/>
                                      </p:to>
                                    </p:set>
                                  </p:childTnLst>
                                </p:cTn>
                              </p:par>
                              <p:par>
                                <p:cTn id="533" presetID="19" presetClass="emph" presetSubtype="0" fill="hold" grpId="0" nodeType="withEffect">
                                  <p:stCondLst>
                                    <p:cond delay="0"/>
                                  </p:stCondLst>
                                  <p:childTnLst>
                                    <p:animClr clrSpc="rgb" dir="cw">
                                      <p:cBhvr override="childStyle">
                                        <p:cTn id="534" dur="500" fill="hold"/>
                                        <p:tgtEl>
                                          <p:spTgt spid="73"/>
                                        </p:tgtEl>
                                        <p:attrNameLst>
                                          <p:attrName>style.color</p:attrName>
                                        </p:attrNameLst>
                                      </p:cBhvr>
                                      <p:to>
                                        <a:schemeClr val="accent2"/>
                                      </p:to>
                                    </p:animClr>
                                    <p:animClr clrSpc="rgb" dir="cw">
                                      <p:cBhvr>
                                        <p:cTn id="535" dur="500" fill="hold"/>
                                        <p:tgtEl>
                                          <p:spTgt spid="73"/>
                                        </p:tgtEl>
                                        <p:attrNameLst>
                                          <p:attrName>fillcolor</p:attrName>
                                        </p:attrNameLst>
                                      </p:cBhvr>
                                      <p:to>
                                        <a:schemeClr val="accent2"/>
                                      </p:to>
                                    </p:animClr>
                                    <p:set>
                                      <p:cBhvr>
                                        <p:cTn id="536" dur="500" fill="hold"/>
                                        <p:tgtEl>
                                          <p:spTgt spid="73"/>
                                        </p:tgtEl>
                                        <p:attrNameLst>
                                          <p:attrName>fill.type</p:attrName>
                                        </p:attrNameLst>
                                      </p:cBhvr>
                                      <p:to>
                                        <p:strVal val="solid"/>
                                      </p:to>
                                    </p:set>
                                    <p:set>
                                      <p:cBhvr>
                                        <p:cTn id="537" dur="500" fill="hold"/>
                                        <p:tgtEl>
                                          <p:spTgt spid="73"/>
                                        </p:tgtEl>
                                        <p:attrNameLst>
                                          <p:attrName>fill.on</p:attrName>
                                        </p:attrNameLst>
                                      </p:cBhvr>
                                      <p:to>
                                        <p:strVal val="true"/>
                                      </p:to>
                                    </p:set>
                                  </p:childTnLst>
                                </p:cTn>
                              </p:par>
                              <p:par>
                                <p:cTn id="538" presetID="19" presetClass="emph" presetSubtype="0" fill="hold" grpId="0" nodeType="withEffect">
                                  <p:stCondLst>
                                    <p:cond delay="0"/>
                                  </p:stCondLst>
                                  <p:childTnLst>
                                    <p:animClr clrSpc="rgb" dir="cw">
                                      <p:cBhvr override="childStyle">
                                        <p:cTn id="539" dur="500" fill="hold"/>
                                        <p:tgtEl>
                                          <p:spTgt spid="78"/>
                                        </p:tgtEl>
                                        <p:attrNameLst>
                                          <p:attrName>style.color</p:attrName>
                                        </p:attrNameLst>
                                      </p:cBhvr>
                                      <p:to>
                                        <a:schemeClr val="accent2"/>
                                      </p:to>
                                    </p:animClr>
                                    <p:animClr clrSpc="rgb" dir="cw">
                                      <p:cBhvr>
                                        <p:cTn id="540" dur="500" fill="hold"/>
                                        <p:tgtEl>
                                          <p:spTgt spid="78"/>
                                        </p:tgtEl>
                                        <p:attrNameLst>
                                          <p:attrName>fillcolor</p:attrName>
                                        </p:attrNameLst>
                                      </p:cBhvr>
                                      <p:to>
                                        <a:schemeClr val="accent2"/>
                                      </p:to>
                                    </p:animClr>
                                    <p:set>
                                      <p:cBhvr>
                                        <p:cTn id="541" dur="500" fill="hold"/>
                                        <p:tgtEl>
                                          <p:spTgt spid="78"/>
                                        </p:tgtEl>
                                        <p:attrNameLst>
                                          <p:attrName>fill.type</p:attrName>
                                        </p:attrNameLst>
                                      </p:cBhvr>
                                      <p:to>
                                        <p:strVal val="solid"/>
                                      </p:to>
                                    </p:set>
                                    <p:set>
                                      <p:cBhvr>
                                        <p:cTn id="542" dur="500" fill="hold"/>
                                        <p:tgtEl>
                                          <p:spTgt spid="78"/>
                                        </p:tgtEl>
                                        <p:attrNameLst>
                                          <p:attrName>fill.on</p:attrName>
                                        </p:attrNameLst>
                                      </p:cBhvr>
                                      <p:to>
                                        <p:strVal val="true"/>
                                      </p:to>
                                    </p:set>
                                  </p:childTnLst>
                                </p:cTn>
                              </p:par>
                              <p:par>
                                <p:cTn id="543" presetID="19" presetClass="emph" presetSubtype="0" fill="hold" grpId="0" nodeType="withEffect">
                                  <p:stCondLst>
                                    <p:cond delay="0"/>
                                  </p:stCondLst>
                                  <p:childTnLst>
                                    <p:animClr clrSpc="rgb" dir="cw">
                                      <p:cBhvr override="childStyle">
                                        <p:cTn id="544" dur="500" fill="hold"/>
                                        <p:tgtEl>
                                          <p:spTgt spid="84"/>
                                        </p:tgtEl>
                                        <p:attrNameLst>
                                          <p:attrName>style.color</p:attrName>
                                        </p:attrNameLst>
                                      </p:cBhvr>
                                      <p:to>
                                        <a:schemeClr val="accent2"/>
                                      </p:to>
                                    </p:animClr>
                                    <p:animClr clrSpc="rgb" dir="cw">
                                      <p:cBhvr>
                                        <p:cTn id="545" dur="500" fill="hold"/>
                                        <p:tgtEl>
                                          <p:spTgt spid="84"/>
                                        </p:tgtEl>
                                        <p:attrNameLst>
                                          <p:attrName>fillcolor</p:attrName>
                                        </p:attrNameLst>
                                      </p:cBhvr>
                                      <p:to>
                                        <a:schemeClr val="accent2"/>
                                      </p:to>
                                    </p:animClr>
                                    <p:set>
                                      <p:cBhvr>
                                        <p:cTn id="546" dur="500" fill="hold"/>
                                        <p:tgtEl>
                                          <p:spTgt spid="84"/>
                                        </p:tgtEl>
                                        <p:attrNameLst>
                                          <p:attrName>fill.type</p:attrName>
                                        </p:attrNameLst>
                                      </p:cBhvr>
                                      <p:to>
                                        <p:strVal val="solid"/>
                                      </p:to>
                                    </p:set>
                                    <p:set>
                                      <p:cBhvr>
                                        <p:cTn id="547" dur="500" fill="hold"/>
                                        <p:tgtEl>
                                          <p:spTgt spid="84"/>
                                        </p:tgtEl>
                                        <p:attrNameLst>
                                          <p:attrName>fill.on</p:attrName>
                                        </p:attrNameLst>
                                      </p:cBhvr>
                                      <p:to>
                                        <p:strVal val="true"/>
                                      </p:to>
                                    </p:set>
                                  </p:childTnLst>
                                </p:cTn>
                              </p:par>
                              <p:par>
                                <p:cTn id="548" presetID="19" presetClass="emph" presetSubtype="0" fill="hold" grpId="0" nodeType="withEffect">
                                  <p:stCondLst>
                                    <p:cond delay="0"/>
                                  </p:stCondLst>
                                  <p:childTnLst>
                                    <p:animClr clrSpc="rgb" dir="cw">
                                      <p:cBhvr override="childStyle">
                                        <p:cTn id="549" dur="500" fill="hold"/>
                                        <p:tgtEl>
                                          <p:spTgt spid="83"/>
                                        </p:tgtEl>
                                        <p:attrNameLst>
                                          <p:attrName>style.color</p:attrName>
                                        </p:attrNameLst>
                                      </p:cBhvr>
                                      <p:to>
                                        <a:schemeClr val="accent2"/>
                                      </p:to>
                                    </p:animClr>
                                    <p:animClr clrSpc="rgb" dir="cw">
                                      <p:cBhvr>
                                        <p:cTn id="550" dur="500" fill="hold"/>
                                        <p:tgtEl>
                                          <p:spTgt spid="83"/>
                                        </p:tgtEl>
                                        <p:attrNameLst>
                                          <p:attrName>fillcolor</p:attrName>
                                        </p:attrNameLst>
                                      </p:cBhvr>
                                      <p:to>
                                        <a:schemeClr val="accent2"/>
                                      </p:to>
                                    </p:animClr>
                                    <p:set>
                                      <p:cBhvr>
                                        <p:cTn id="551" dur="500" fill="hold"/>
                                        <p:tgtEl>
                                          <p:spTgt spid="83"/>
                                        </p:tgtEl>
                                        <p:attrNameLst>
                                          <p:attrName>fill.type</p:attrName>
                                        </p:attrNameLst>
                                      </p:cBhvr>
                                      <p:to>
                                        <p:strVal val="solid"/>
                                      </p:to>
                                    </p:set>
                                    <p:set>
                                      <p:cBhvr>
                                        <p:cTn id="552" dur="500" fill="hold"/>
                                        <p:tgtEl>
                                          <p:spTgt spid="83"/>
                                        </p:tgtEl>
                                        <p:attrNameLst>
                                          <p:attrName>fill.on</p:attrName>
                                        </p:attrNameLst>
                                      </p:cBhvr>
                                      <p:to>
                                        <p:strVal val="true"/>
                                      </p:to>
                                    </p:set>
                                  </p:childTnLst>
                                </p:cTn>
                              </p:par>
                              <p:par>
                                <p:cTn id="553" presetID="19" presetClass="emph" presetSubtype="0" fill="hold" grpId="0" nodeType="withEffect">
                                  <p:stCondLst>
                                    <p:cond delay="0"/>
                                  </p:stCondLst>
                                  <p:childTnLst>
                                    <p:animClr clrSpc="rgb" dir="cw">
                                      <p:cBhvr override="childStyle">
                                        <p:cTn id="554" dur="500" fill="hold"/>
                                        <p:tgtEl>
                                          <p:spTgt spid="82"/>
                                        </p:tgtEl>
                                        <p:attrNameLst>
                                          <p:attrName>style.color</p:attrName>
                                        </p:attrNameLst>
                                      </p:cBhvr>
                                      <p:to>
                                        <a:schemeClr val="accent2"/>
                                      </p:to>
                                    </p:animClr>
                                    <p:animClr clrSpc="rgb" dir="cw">
                                      <p:cBhvr>
                                        <p:cTn id="555" dur="500" fill="hold"/>
                                        <p:tgtEl>
                                          <p:spTgt spid="82"/>
                                        </p:tgtEl>
                                        <p:attrNameLst>
                                          <p:attrName>fillcolor</p:attrName>
                                        </p:attrNameLst>
                                      </p:cBhvr>
                                      <p:to>
                                        <a:schemeClr val="accent2"/>
                                      </p:to>
                                    </p:animClr>
                                    <p:set>
                                      <p:cBhvr>
                                        <p:cTn id="556" dur="500" fill="hold"/>
                                        <p:tgtEl>
                                          <p:spTgt spid="82"/>
                                        </p:tgtEl>
                                        <p:attrNameLst>
                                          <p:attrName>fill.type</p:attrName>
                                        </p:attrNameLst>
                                      </p:cBhvr>
                                      <p:to>
                                        <p:strVal val="solid"/>
                                      </p:to>
                                    </p:set>
                                    <p:set>
                                      <p:cBhvr>
                                        <p:cTn id="557" dur="500" fill="hold"/>
                                        <p:tgtEl>
                                          <p:spTgt spid="82"/>
                                        </p:tgtEl>
                                        <p:attrNameLst>
                                          <p:attrName>fill.on</p:attrName>
                                        </p:attrNameLst>
                                      </p:cBhvr>
                                      <p:to>
                                        <p:strVal val="true"/>
                                      </p:to>
                                    </p:set>
                                  </p:childTnLst>
                                </p:cTn>
                              </p:par>
                              <p:par>
                                <p:cTn id="558" presetID="19" presetClass="emph" presetSubtype="0" fill="hold" grpId="0" nodeType="withEffect">
                                  <p:stCondLst>
                                    <p:cond delay="0"/>
                                  </p:stCondLst>
                                  <p:childTnLst>
                                    <p:animClr clrSpc="rgb" dir="cw">
                                      <p:cBhvr override="childStyle">
                                        <p:cTn id="559" dur="500" fill="hold"/>
                                        <p:tgtEl>
                                          <p:spTgt spid="81"/>
                                        </p:tgtEl>
                                        <p:attrNameLst>
                                          <p:attrName>style.color</p:attrName>
                                        </p:attrNameLst>
                                      </p:cBhvr>
                                      <p:to>
                                        <a:schemeClr val="accent2"/>
                                      </p:to>
                                    </p:animClr>
                                    <p:animClr clrSpc="rgb" dir="cw">
                                      <p:cBhvr>
                                        <p:cTn id="560" dur="500" fill="hold"/>
                                        <p:tgtEl>
                                          <p:spTgt spid="81"/>
                                        </p:tgtEl>
                                        <p:attrNameLst>
                                          <p:attrName>fillcolor</p:attrName>
                                        </p:attrNameLst>
                                      </p:cBhvr>
                                      <p:to>
                                        <a:schemeClr val="accent2"/>
                                      </p:to>
                                    </p:animClr>
                                    <p:set>
                                      <p:cBhvr>
                                        <p:cTn id="561" dur="500" fill="hold"/>
                                        <p:tgtEl>
                                          <p:spTgt spid="81"/>
                                        </p:tgtEl>
                                        <p:attrNameLst>
                                          <p:attrName>fill.type</p:attrName>
                                        </p:attrNameLst>
                                      </p:cBhvr>
                                      <p:to>
                                        <p:strVal val="solid"/>
                                      </p:to>
                                    </p:set>
                                    <p:set>
                                      <p:cBhvr>
                                        <p:cTn id="562" dur="500" fill="hold"/>
                                        <p:tgtEl>
                                          <p:spTgt spid="81"/>
                                        </p:tgtEl>
                                        <p:attrNameLst>
                                          <p:attrName>fill.on</p:attrName>
                                        </p:attrNameLst>
                                      </p:cBhvr>
                                      <p:to>
                                        <p:strVal val="true"/>
                                      </p:to>
                                    </p:set>
                                  </p:childTnLst>
                                </p:cTn>
                              </p:par>
                              <p:par>
                                <p:cTn id="563" presetID="19" presetClass="emph" presetSubtype="0" fill="hold" grpId="0" nodeType="withEffect">
                                  <p:stCondLst>
                                    <p:cond delay="0"/>
                                  </p:stCondLst>
                                  <p:childTnLst>
                                    <p:animClr clrSpc="rgb" dir="cw">
                                      <p:cBhvr override="childStyle">
                                        <p:cTn id="564" dur="500" fill="hold"/>
                                        <p:tgtEl>
                                          <p:spTgt spid="85"/>
                                        </p:tgtEl>
                                        <p:attrNameLst>
                                          <p:attrName>style.color</p:attrName>
                                        </p:attrNameLst>
                                      </p:cBhvr>
                                      <p:to>
                                        <a:schemeClr val="accent2"/>
                                      </p:to>
                                    </p:animClr>
                                    <p:animClr clrSpc="rgb" dir="cw">
                                      <p:cBhvr>
                                        <p:cTn id="565" dur="500" fill="hold"/>
                                        <p:tgtEl>
                                          <p:spTgt spid="85"/>
                                        </p:tgtEl>
                                        <p:attrNameLst>
                                          <p:attrName>fillcolor</p:attrName>
                                        </p:attrNameLst>
                                      </p:cBhvr>
                                      <p:to>
                                        <a:schemeClr val="accent2"/>
                                      </p:to>
                                    </p:animClr>
                                    <p:set>
                                      <p:cBhvr>
                                        <p:cTn id="566" dur="500" fill="hold"/>
                                        <p:tgtEl>
                                          <p:spTgt spid="85"/>
                                        </p:tgtEl>
                                        <p:attrNameLst>
                                          <p:attrName>fill.type</p:attrName>
                                        </p:attrNameLst>
                                      </p:cBhvr>
                                      <p:to>
                                        <p:strVal val="solid"/>
                                      </p:to>
                                    </p:set>
                                    <p:set>
                                      <p:cBhvr>
                                        <p:cTn id="567" dur="500" fill="hold"/>
                                        <p:tgtEl>
                                          <p:spTgt spid="85"/>
                                        </p:tgtEl>
                                        <p:attrNameLst>
                                          <p:attrName>fill.on</p:attrName>
                                        </p:attrNameLst>
                                      </p:cBhvr>
                                      <p:to>
                                        <p:strVal val="true"/>
                                      </p:to>
                                    </p:set>
                                  </p:childTnLst>
                                </p:cTn>
                              </p:par>
                              <p:par>
                                <p:cTn id="568" presetID="19" presetClass="emph" presetSubtype="0" fill="hold" grpId="0" nodeType="withEffect">
                                  <p:stCondLst>
                                    <p:cond delay="0"/>
                                  </p:stCondLst>
                                  <p:childTnLst>
                                    <p:animClr clrSpc="rgb" dir="cw">
                                      <p:cBhvr override="childStyle">
                                        <p:cTn id="569" dur="500" fill="hold"/>
                                        <p:tgtEl>
                                          <p:spTgt spid="69"/>
                                        </p:tgtEl>
                                        <p:attrNameLst>
                                          <p:attrName>style.color</p:attrName>
                                        </p:attrNameLst>
                                      </p:cBhvr>
                                      <p:to>
                                        <a:schemeClr val="accent2"/>
                                      </p:to>
                                    </p:animClr>
                                    <p:animClr clrSpc="rgb" dir="cw">
                                      <p:cBhvr>
                                        <p:cTn id="570" dur="500" fill="hold"/>
                                        <p:tgtEl>
                                          <p:spTgt spid="69"/>
                                        </p:tgtEl>
                                        <p:attrNameLst>
                                          <p:attrName>fillcolor</p:attrName>
                                        </p:attrNameLst>
                                      </p:cBhvr>
                                      <p:to>
                                        <a:schemeClr val="accent2"/>
                                      </p:to>
                                    </p:animClr>
                                    <p:set>
                                      <p:cBhvr>
                                        <p:cTn id="571" dur="500" fill="hold"/>
                                        <p:tgtEl>
                                          <p:spTgt spid="69"/>
                                        </p:tgtEl>
                                        <p:attrNameLst>
                                          <p:attrName>fill.type</p:attrName>
                                        </p:attrNameLst>
                                      </p:cBhvr>
                                      <p:to>
                                        <p:strVal val="solid"/>
                                      </p:to>
                                    </p:set>
                                    <p:set>
                                      <p:cBhvr>
                                        <p:cTn id="572" dur="500" fill="hold"/>
                                        <p:tgtEl>
                                          <p:spTgt spid="69"/>
                                        </p:tgtEl>
                                        <p:attrNameLst>
                                          <p:attrName>fill.on</p:attrName>
                                        </p:attrNameLst>
                                      </p:cBhvr>
                                      <p:to>
                                        <p:strVal val="true"/>
                                      </p:to>
                                    </p:set>
                                  </p:childTnLst>
                                </p:cTn>
                              </p:par>
                            </p:childTnLst>
                          </p:cTn>
                        </p:par>
                      </p:childTnLst>
                    </p:cTn>
                  </p:par>
                  <p:par>
                    <p:cTn id="573" fill="hold">
                      <p:stCondLst>
                        <p:cond delay="indefinite"/>
                      </p:stCondLst>
                      <p:childTnLst>
                        <p:par>
                          <p:cTn id="574" fill="hold">
                            <p:stCondLst>
                              <p:cond delay="0"/>
                            </p:stCondLst>
                            <p:childTnLst>
                              <p:par>
                                <p:cTn id="575" presetID="16" presetClass="exit" presetSubtype="21" fill="hold" grpId="1" nodeType="clickEffect">
                                  <p:stCondLst>
                                    <p:cond delay="0"/>
                                  </p:stCondLst>
                                  <p:childTnLst>
                                    <p:animEffect transition="out" filter="barn(inVertical)">
                                      <p:cBhvr>
                                        <p:cTn id="576" dur="500"/>
                                        <p:tgtEl>
                                          <p:spTgt spid="63"/>
                                        </p:tgtEl>
                                      </p:cBhvr>
                                    </p:animEffect>
                                    <p:set>
                                      <p:cBhvr>
                                        <p:cTn id="577" dur="1" fill="hold">
                                          <p:stCondLst>
                                            <p:cond delay="499"/>
                                          </p:stCondLst>
                                        </p:cTn>
                                        <p:tgtEl>
                                          <p:spTgt spid="63"/>
                                        </p:tgtEl>
                                        <p:attrNameLst>
                                          <p:attrName>style.visibility</p:attrName>
                                        </p:attrNameLst>
                                      </p:cBhvr>
                                      <p:to>
                                        <p:strVal val="hidden"/>
                                      </p:to>
                                    </p:set>
                                  </p:childTnLst>
                                </p:cTn>
                              </p:par>
                              <p:par>
                                <p:cTn id="578" presetID="16" presetClass="exit" presetSubtype="21" fill="hold" grpId="1" nodeType="withEffect">
                                  <p:stCondLst>
                                    <p:cond delay="0"/>
                                  </p:stCondLst>
                                  <p:childTnLst>
                                    <p:animEffect transition="out" filter="barn(inVertical)">
                                      <p:cBhvr>
                                        <p:cTn id="579" dur="500"/>
                                        <p:tgtEl>
                                          <p:spTgt spid="62"/>
                                        </p:tgtEl>
                                      </p:cBhvr>
                                    </p:animEffect>
                                    <p:set>
                                      <p:cBhvr>
                                        <p:cTn id="580" dur="1" fill="hold">
                                          <p:stCondLst>
                                            <p:cond delay="499"/>
                                          </p:stCondLst>
                                        </p:cTn>
                                        <p:tgtEl>
                                          <p:spTgt spid="62"/>
                                        </p:tgtEl>
                                        <p:attrNameLst>
                                          <p:attrName>style.visibility</p:attrName>
                                        </p:attrNameLst>
                                      </p:cBhvr>
                                      <p:to>
                                        <p:strVal val="hidden"/>
                                      </p:to>
                                    </p:set>
                                  </p:childTnLst>
                                </p:cTn>
                              </p:par>
                              <p:par>
                                <p:cTn id="581" presetID="16" presetClass="exit" presetSubtype="21" fill="hold" grpId="1" nodeType="withEffect">
                                  <p:stCondLst>
                                    <p:cond delay="0"/>
                                  </p:stCondLst>
                                  <p:childTnLst>
                                    <p:animEffect transition="out" filter="barn(inVertical)">
                                      <p:cBhvr>
                                        <p:cTn id="582" dur="500"/>
                                        <p:tgtEl>
                                          <p:spTgt spid="59"/>
                                        </p:tgtEl>
                                      </p:cBhvr>
                                    </p:animEffect>
                                    <p:set>
                                      <p:cBhvr>
                                        <p:cTn id="583" dur="1" fill="hold">
                                          <p:stCondLst>
                                            <p:cond delay="499"/>
                                          </p:stCondLst>
                                        </p:cTn>
                                        <p:tgtEl>
                                          <p:spTgt spid="59"/>
                                        </p:tgtEl>
                                        <p:attrNameLst>
                                          <p:attrName>style.visibility</p:attrName>
                                        </p:attrNameLst>
                                      </p:cBhvr>
                                      <p:to>
                                        <p:strVal val="hidden"/>
                                      </p:to>
                                    </p:set>
                                  </p:childTnLst>
                                </p:cTn>
                              </p:par>
                              <p:par>
                                <p:cTn id="584" presetID="16" presetClass="exit" presetSubtype="21" fill="hold" grpId="1" nodeType="withEffect">
                                  <p:stCondLst>
                                    <p:cond delay="0"/>
                                  </p:stCondLst>
                                  <p:childTnLst>
                                    <p:animEffect transition="out" filter="barn(inVertical)">
                                      <p:cBhvr>
                                        <p:cTn id="585" dur="500"/>
                                        <p:tgtEl>
                                          <p:spTgt spid="68"/>
                                        </p:tgtEl>
                                      </p:cBhvr>
                                    </p:animEffect>
                                    <p:set>
                                      <p:cBhvr>
                                        <p:cTn id="586" dur="1" fill="hold">
                                          <p:stCondLst>
                                            <p:cond delay="499"/>
                                          </p:stCondLst>
                                        </p:cTn>
                                        <p:tgtEl>
                                          <p:spTgt spid="68"/>
                                        </p:tgtEl>
                                        <p:attrNameLst>
                                          <p:attrName>style.visibility</p:attrName>
                                        </p:attrNameLst>
                                      </p:cBhvr>
                                      <p:to>
                                        <p:strVal val="hidden"/>
                                      </p:to>
                                    </p:set>
                                  </p:childTnLst>
                                </p:cTn>
                              </p:par>
                              <p:par>
                                <p:cTn id="587" presetID="16" presetClass="exit" presetSubtype="21" fill="hold" grpId="1" nodeType="withEffect">
                                  <p:stCondLst>
                                    <p:cond delay="0"/>
                                  </p:stCondLst>
                                  <p:childTnLst>
                                    <p:animEffect transition="out" filter="barn(inVertical)">
                                      <p:cBhvr>
                                        <p:cTn id="588" dur="500"/>
                                        <p:tgtEl>
                                          <p:spTgt spid="67"/>
                                        </p:tgtEl>
                                      </p:cBhvr>
                                    </p:animEffect>
                                    <p:set>
                                      <p:cBhvr>
                                        <p:cTn id="589" dur="1" fill="hold">
                                          <p:stCondLst>
                                            <p:cond delay="499"/>
                                          </p:stCondLst>
                                        </p:cTn>
                                        <p:tgtEl>
                                          <p:spTgt spid="67"/>
                                        </p:tgtEl>
                                        <p:attrNameLst>
                                          <p:attrName>style.visibility</p:attrName>
                                        </p:attrNameLst>
                                      </p:cBhvr>
                                      <p:to>
                                        <p:strVal val="hidden"/>
                                      </p:to>
                                    </p:set>
                                  </p:childTnLst>
                                </p:cTn>
                              </p:par>
                              <p:par>
                                <p:cTn id="590" presetID="16" presetClass="exit" presetSubtype="21" fill="hold" grpId="1" nodeType="withEffect">
                                  <p:stCondLst>
                                    <p:cond delay="0"/>
                                  </p:stCondLst>
                                  <p:childTnLst>
                                    <p:animEffect transition="out" filter="barn(inVertical)">
                                      <p:cBhvr>
                                        <p:cTn id="591" dur="500"/>
                                        <p:tgtEl>
                                          <p:spTgt spid="64"/>
                                        </p:tgtEl>
                                      </p:cBhvr>
                                    </p:animEffect>
                                    <p:set>
                                      <p:cBhvr>
                                        <p:cTn id="592" dur="1" fill="hold">
                                          <p:stCondLst>
                                            <p:cond delay="499"/>
                                          </p:stCondLst>
                                        </p:cTn>
                                        <p:tgtEl>
                                          <p:spTgt spid="64"/>
                                        </p:tgtEl>
                                        <p:attrNameLst>
                                          <p:attrName>style.visibility</p:attrName>
                                        </p:attrNameLst>
                                      </p:cBhvr>
                                      <p:to>
                                        <p:strVal val="hidden"/>
                                      </p:to>
                                    </p:set>
                                  </p:childTnLst>
                                </p:cTn>
                              </p:par>
                              <p:par>
                                <p:cTn id="593" presetID="16" presetClass="exit" presetSubtype="21" fill="hold" grpId="1" nodeType="withEffect">
                                  <p:stCondLst>
                                    <p:cond delay="0"/>
                                  </p:stCondLst>
                                  <p:childTnLst>
                                    <p:animEffect transition="out" filter="barn(inVertical)">
                                      <p:cBhvr>
                                        <p:cTn id="594" dur="500"/>
                                        <p:tgtEl>
                                          <p:spTgt spid="36"/>
                                        </p:tgtEl>
                                      </p:cBhvr>
                                    </p:animEffect>
                                    <p:set>
                                      <p:cBhvr>
                                        <p:cTn id="595" dur="1" fill="hold">
                                          <p:stCondLst>
                                            <p:cond delay="499"/>
                                          </p:stCondLst>
                                        </p:cTn>
                                        <p:tgtEl>
                                          <p:spTgt spid="36"/>
                                        </p:tgtEl>
                                        <p:attrNameLst>
                                          <p:attrName>style.visibility</p:attrName>
                                        </p:attrNameLst>
                                      </p:cBhvr>
                                      <p:to>
                                        <p:strVal val="hidden"/>
                                      </p:to>
                                    </p:set>
                                  </p:childTnLst>
                                </p:cTn>
                              </p:par>
                              <p:par>
                                <p:cTn id="596" presetID="16" presetClass="exit" presetSubtype="21" fill="hold" grpId="1" nodeType="withEffect">
                                  <p:stCondLst>
                                    <p:cond delay="0"/>
                                  </p:stCondLst>
                                  <p:childTnLst>
                                    <p:animEffect transition="out" filter="barn(inVertical)">
                                      <p:cBhvr>
                                        <p:cTn id="597" dur="500"/>
                                        <p:tgtEl>
                                          <p:spTgt spid="73"/>
                                        </p:tgtEl>
                                      </p:cBhvr>
                                    </p:animEffect>
                                    <p:set>
                                      <p:cBhvr>
                                        <p:cTn id="598" dur="1" fill="hold">
                                          <p:stCondLst>
                                            <p:cond delay="499"/>
                                          </p:stCondLst>
                                        </p:cTn>
                                        <p:tgtEl>
                                          <p:spTgt spid="73"/>
                                        </p:tgtEl>
                                        <p:attrNameLst>
                                          <p:attrName>style.visibility</p:attrName>
                                        </p:attrNameLst>
                                      </p:cBhvr>
                                      <p:to>
                                        <p:strVal val="hidden"/>
                                      </p:to>
                                    </p:set>
                                  </p:childTnLst>
                                </p:cTn>
                              </p:par>
                              <p:par>
                                <p:cTn id="599" presetID="16" presetClass="exit" presetSubtype="21" fill="hold" grpId="1" nodeType="withEffect">
                                  <p:stCondLst>
                                    <p:cond delay="0"/>
                                  </p:stCondLst>
                                  <p:childTnLst>
                                    <p:animEffect transition="out" filter="barn(inVertical)">
                                      <p:cBhvr>
                                        <p:cTn id="600" dur="500"/>
                                        <p:tgtEl>
                                          <p:spTgt spid="78"/>
                                        </p:tgtEl>
                                      </p:cBhvr>
                                    </p:animEffect>
                                    <p:set>
                                      <p:cBhvr>
                                        <p:cTn id="601" dur="1" fill="hold">
                                          <p:stCondLst>
                                            <p:cond delay="499"/>
                                          </p:stCondLst>
                                        </p:cTn>
                                        <p:tgtEl>
                                          <p:spTgt spid="78"/>
                                        </p:tgtEl>
                                        <p:attrNameLst>
                                          <p:attrName>style.visibility</p:attrName>
                                        </p:attrNameLst>
                                      </p:cBhvr>
                                      <p:to>
                                        <p:strVal val="hidden"/>
                                      </p:to>
                                    </p:set>
                                  </p:childTnLst>
                                </p:cTn>
                              </p:par>
                              <p:par>
                                <p:cTn id="602" presetID="16" presetClass="exit" presetSubtype="21" fill="hold" grpId="1" nodeType="withEffect">
                                  <p:stCondLst>
                                    <p:cond delay="0"/>
                                  </p:stCondLst>
                                  <p:childTnLst>
                                    <p:animEffect transition="out" filter="barn(inVertical)">
                                      <p:cBhvr>
                                        <p:cTn id="603" dur="500"/>
                                        <p:tgtEl>
                                          <p:spTgt spid="84"/>
                                        </p:tgtEl>
                                      </p:cBhvr>
                                    </p:animEffect>
                                    <p:set>
                                      <p:cBhvr>
                                        <p:cTn id="604" dur="1" fill="hold">
                                          <p:stCondLst>
                                            <p:cond delay="499"/>
                                          </p:stCondLst>
                                        </p:cTn>
                                        <p:tgtEl>
                                          <p:spTgt spid="84"/>
                                        </p:tgtEl>
                                        <p:attrNameLst>
                                          <p:attrName>style.visibility</p:attrName>
                                        </p:attrNameLst>
                                      </p:cBhvr>
                                      <p:to>
                                        <p:strVal val="hidden"/>
                                      </p:to>
                                    </p:set>
                                  </p:childTnLst>
                                </p:cTn>
                              </p:par>
                              <p:par>
                                <p:cTn id="605" presetID="16" presetClass="exit" presetSubtype="21" fill="hold" grpId="1" nodeType="withEffect">
                                  <p:stCondLst>
                                    <p:cond delay="0"/>
                                  </p:stCondLst>
                                  <p:childTnLst>
                                    <p:animEffect transition="out" filter="barn(inVertical)">
                                      <p:cBhvr>
                                        <p:cTn id="606" dur="500"/>
                                        <p:tgtEl>
                                          <p:spTgt spid="83"/>
                                        </p:tgtEl>
                                      </p:cBhvr>
                                    </p:animEffect>
                                    <p:set>
                                      <p:cBhvr>
                                        <p:cTn id="607" dur="1" fill="hold">
                                          <p:stCondLst>
                                            <p:cond delay="499"/>
                                          </p:stCondLst>
                                        </p:cTn>
                                        <p:tgtEl>
                                          <p:spTgt spid="83"/>
                                        </p:tgtEl>
                                        <p:attrNameLst>
                                          <p:attrName>style.visibility</p:attrName>
                                        </p:attrNameLst>
                                      </p:cBhvr>
                                      <p:to>
                                        <p:strVal val="hidden"/>
                                      </p:to>
                                    </p:set>
                                  </p:childTnLst>
                                </p:cTn>
                              </p:par>
                              <p:par>
                                <p:cTn id="608" presetID="16" presetClass="exit" presetSubtype="21" fill="hold" grpId="1" nodeType="withEffect">
                                  <p:stCondLst>
                                    <p:cond delay="0"/>
                                  </p:stCondLst>
                                  <p:childTnLst>
                                    <p:animEffect transition="out" filter="barn(inVertical)">
                                      <p:cBhvr>
                                        <p:cTn id="609" dur="500"/>
                                        <p:tgtEl>
                                          <p:spTgt spid="82"/>
                                        </p:tgtEl>
                                      </p:cBhvr>
                                    </p:animEffect>
                                    <p:set>
                                      <p:cBhvr>
                                        <p:cTn id="610" dur="1" fill="hold">
                                          <p:stCondLst>
                                            <p:cond delay="499"/>
                                          </p:stCondLst>
                                        </p:cTn>
                                        <p:tgtEl>
                                          <p:spTgt spid="82"/>
                                        </p:tgtEl>
                                        <p:attrNameLst>
                                          <p:attrName>style.visibility</p:attrName>
                                        </p:attrNameLst>
                                      </p:cBhvr>
                                      <p:to>
                                        <p:strVal val="hidden"/>
                                      </p:to>
                                    </p:set>
                                  </p:childTnLst>
                                </p:cTn>
                              </p:par>
                              <p:par>
                                <p:cTn id="611" presetID="16" presetClass="exit" presetSubtype="21" fill="hold" grpId="1" nodeType="withEffect">
                                  <p:stCondLst>
                                    <p:cond delay="0"/>
                                  </p:stCondLst>
                                  <p:childTnLst>
                                    <p:animEffect transition="out" filter="barn(inVertical)">
                                      <p:cBhvr>
                                        <p:cTn id="612" dur="500"/>
                                        <p:tgtEl>
                                          <p:spTgt spid="81"/>
                                        </p:tgtEl>
                                      </p:cBhvr>
                                    </p:animEffect>
                                    <p:set>
                                      <p:cBhvr>
                                        <p:cTn id="613" dur="1" fill="hold">
                                          <p:stCondLst>
                                            <p:cond delay="499"/>
                                          </p:stCondLst>
                                        </p:cTn>
                                        <p:tgtEl>
                                          <p:spTgt spid="81"/>
                                        </p:tgtEl>
                                        <p:attrNameLst>
                                          <p:attrName>style.visibility</p:attrName>
                                        </p:attrNameLst>
                                      </p:cBhvr>
                                      <p:to>
                                        <p:strVal val="hidden"/>
                                      </p:to>
                                    </p:set>
                                  </p:childTnLst>
                                </p:cTn>
                              </p:par>
                              <p:par>
                                <p:cTn id="614" presetID="16" presetClass="exit" presetSubtype="21" fill="hold" grpId="1" nodeType="withEffect">
                                  <p:stCondLst>
                                    <p:cond delay="0"/>
                                  </p:stCondLst>
                                  <p:childTnLst>
                                    <p:animEffect transition="out" filter="barn(inVertical)">
                                      <p:cBhvr>
                                        <p:cTn id="615" dur="500"/>
                                        <p:tgtEl>
                                          <p:spTgt spid="85"/>
                                        </p:tgtEl>
                                      </p:cBhvr>
                                    </p:animEffect>
                                    <p:set>
                                      <p:cBhvr>
                                        <p:cTn id="616" dur="1" fill="hold">
                                          <p:stCondLst>
                                            <p:cond delay="499"/>
                                          </p:stCondLst>
                                        </p:cTn>
                                        <p:tgtEl>
                                          <p:spTgt spid="85"/>
                                        </p:tgtEl>
                                        <p:attrNameLst>
                                          <p:attrName>style.visibility</p:attrName>
                                        </p:attrNameLst>
                                      </p:cBhvr>
                                      <p:to>
                                        <p:strVal val="hidden"/>
                                      </p:to>
                                    </p:set>
                                  </p:childTnLst>
                                </p:cTn>
                              </p:par>
                              <p:par>
                                <p:cTn id="617" presetID="16" presetClass="exit" presetSubtype="21" fill="hold" grpId="1" nodeType="withEffect">
                                  <p:stCondLst>
                                    <p:cond delay="0"/>
                                  </p:stCondLst>
                                  <p:childTnLst>
                                    <p:animEffect transition="out" filter="barn(inVertical)">
                                      <p:cBhvr>
                                        <p:cTn id="618" dur="500"/>
                                        <p:tgtEl>
                                          <p:spTgt spid="69"/>
                                        </p:tgtEl>
                                      </p:cBhvr>
                                    </p:animEffect>
                                    <p:set>
                                      <p:cBhvr>
                                        <p:cTn id="619" dur="1" fill="hold">
                                          <p:stCondLst>
                                            <p:cond delay="499"/>
                                          </p:stCondLst>
                                        </p:cTn>
                                        <p:tgtEl>
                                          <p:spTgt spid="69"/>
                                        </p:tgtEl>
                                        <p:attrNameLst>
                                          <p:attrName>style.visibility</p:attrName>
                                        </p:attrNameLst>
                                      </p:cBhvr>
                                      <p:to>
                                        <p:strVal val="hidden"/>
                                      </p:to>
                                    </p:set>
                                  </p:childTnLst>
                                </p:cTn>
                              </p:par>
                            </p:childTnLst>
                          </p:cTn>
                        </p:par>
                      </p:childTnLst>
                    </p:cTn>
                  </p:par>
                  <p:par>
                    <p:cTn id="620" fill="hold">
                      <p:stCondLst>
                        <p:cond delay="indefinite"/>
                      </p:stCondLst>
                      <p:childTnLst>
                        <p:par>
                          <p:cTn id="621" fill="hold">
                            <p:stCondLst>
                              <p:cond delay="0"/>
                            </p:stCondLst>
                            <p:childTnLst>
                              <p:par>
                                <p:cTn id="622" presetID="16" presetClass="exit" presetSubtype="21" fill="hold" grpId="5" nodeType="clickEffect">
                                  <p:stCondLst>
                                    <p:cond delay="0"/>
                                  </p:stCondLst>
                                  <p:childTnLst>
                                    <p:animEffect transition="out" filter="barn(inVertical)">
                                      <p:cBhvr>
                                        <p:cTn id="623" dur="500"/>
                                        <p:tgtEl>
                                          <p:spTgt spid="93"/>
                                        </p:tgtEl>
                                      </p:cBhvr>
                                    </p:animEffect>
                                    <p:set>
                                      <p:cBhvr>
                                        <p:cTn id="624" dur="1" fill="hold">
                                          <p:stCondLst>
                                            <p:cond delay="499"/>
                                          </p:stCondLst>
                                        </p:cTn>
                                        <p:tgtEl>
                                          <p:spTgt spid="93"/>
                                        </p:tgtEl>
                                        <p:attrNameLst>
                                          <p:attrName>style.visibility</p:attrName>
                                        </p:attrNameLst>
                                      </p:cBhvr>
                                      <p:to>
                                        <p:strVal val="hidden"/>
                                      </p:to>
                                    </p:set>
                                  </p:childTnLst>
                                </p:cTn>
                              </p:par>
                              <p:par>
                                <p:cTn id="625" presetID="16" presetClass="exit" presetSubtype="21" fill="hold" grpId="0" nodeType="withEffect">
                                  <p:stCondLst>
                                    <p:cond delay="0"/>
                                  </p:stCondLst>
                                  <p:childTnLst>
                                    <p:animEffect transition="out" filter="barn(inVertical)">
                                      <p:cBhvr>
                                        <p:cTn id="626" dur="500"/>
                                        <p:tgtEl>
                                          <p:spTgt spid="12"/>
                                        </p:tgtEl>
                                      </p:cBhvr>
                                    </p:animEffect>
                                    <p:set>
                                      <p:cBhvr>
                                        <p:cTn id="627"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628" restart="whenNotActive" fill="hold" evtFilter="cancelBubble" nodeType="interactiveSeq">
                <p:stCondLst>
                  <p:cond evt="onClick" delay="0">
                    <p:tgtEl>
                      <p:spTgt spid="13"/>
                    </p:tgtEl>
                  </p:cond>
                </p:stCondLst>
                <p:endSync evt="end" delay="0">
                  <p:rtn val="all"/>
                </p:endSync>
                <p:childTnLst>
                  <p:par>
                    <p:cTn id="629" fill="hold">
                      <p:stCondLst>
                        <p:cond delay="0"/>
                      </p:stCondLst>
                      <p:childTnLst>
                        <p:par>
                          <p:cTn id="630" fill="hold">
                            <p:stCondLst>
                              <p:cond delay="0"/>
                            </p:stCondLst>
                            <p:childTnLst>
                              <p:par>
                                <p:cTn id="631" presetID="53" presetClass="entr" presetSubtype="16" fill="hold" grpId="6" nodeType="clickEffect">
                                  <p:stCondLst>
                                    <p:cond delay="0"/>
                                  </p:stCondLst>
                                  <p:childTnLst>
                                    <p:set>
                                      <p:cBhvr>
                                        <p:cTn id="632" dur="1" fill="hold">
                                          <p:stCondLst>
                                            <p:cond delay="0"/>
                                          </p:stCondLst>
                                        </p:cTn>
                                        <p:tgtEl>
                                          <p:spTgt spid="94"/>
                                        </p:tgtEl>
                                        <p:attrNameLst>
                                          <p:attrName>style.visibility</p:attrName>
                                        </p:attrNameLst>
                                      </p:cBhvr>
                                      <p:to>
                                        <p:strVal val="visible"/>
                                      </p:to>
                                    </p:set>
                                    <p:anim calcmode="lin" valueType="num">
                                      <p:cBhvr>
                                        <p:cTn id="633" dur="500" fill="hold"/>
                                        <p:tgtEl>
                                          <p:spTgt spid="94"/>
                                        </p:tgtEl>
                                        <p:attrNameLst>
                                          <p:attrName>ppt_w</p:attrName>
                                        </p:attrNameLst>
                                      </p:cBhvr>
                                      <p:tavLst>
                                        <p:tav tm="0">
                                          <p:val>
                                            <p:fltVal val="0"/>
                                          </p:val>
                                        </p:tav>
                                        <p:tav tm="100000">
                                          <p:val>
                                            <p:strVal val="#ppt_w"/>
                                          </p:val>
                                        </p:tav>
                                      </p:tavLst>
                                    </p:anim>
                                    <p:anim calcmode="lin" valueType="num">
                                      <p:cBhvr>
                                        <p:cTn id="634" dur="500" fill="hold"/>
                                        <p:tgtEl>
                                          <p:spTgt spid="94"/>
                                        </p:tgtEl>
                                        <p:attrNameLst>
                                          <p:attrName>ppt_h</p:attrName>
                                        </p:attrNameLst>
                                      </p:cBhvr>
                                      <p:tavLst>
                                        <p:tav tm="0">
                                          <p:val>
                                            <p:fltVal val="0"/>
                                          </p:val>
                                        </p:tav>
                                        <p:tav tm="100000">
                                          <p:val>
                                            <p:strVal val="#ppt_h"/>
                                          </p:val>
                                        </p:tav>
                                      </p:tavLst>
                                    </p:anim>
                                    <p:animEffect transition="in" filter="fade">
                                      <p:cBhvr>
                                        <p:cTn id="635" dur="500"/>
                                        <p:tgtEl>
                                          <p:spTgt spid="94"/>
                                        </p:tgtEl>
                                      </p:cBhvr>
                                    </p:animEffect>
                                  </p:childTnLst>
                                </p:cTn>
                              </p:par>
                              <p:par>
                                <p:cTn id="636" presetID="19" presetClass="emph" presetSubtype="0" fill="hold" grpId="0" nodeType="withEffect">
                                  <p:stCondLst>
                                    <p:cond delay="0"/>
                                  </p:stCondLst>
                                  <p:childTnLst>
                                    <p:animClr clrSpc="rgb" dir="cw">
                                      <p:cBhvr override="childStyle">
                                        <p:cTn id="637" dur="500" fill="hold"/>
                                        <p:tgtEl>
                                          <p:spTgt spid="48"/>
                                        </p:tgtEl>
                                        <p:attrNameLst>
                                          <p:attrName>style.color</p:attrName>
                                        </p:attrNameLst>
                                      </p:cBhvr>
                                      <p:to>
                                        <a:schemeClr val="accent2"/>
                                      </p:to>
                                    </p:animClr>
                                    <p:animClr clrSpc="rgb" dir="cw">
                                      <p:cBhvr>
                                        <p:cTn id="638" dur="500" fill="hold"/>
                                        <p:tgtEl>
                                          <p:spTgt spid="48"/>
                                        </p:tgtEl>
                                        <p:attrNameLst>
                                          <p:attrName>fillcolor</p:attrName>
                                        </p:attrNameLst>
                                      </p:cBhvr>
                                      <p:to>
                                        <a:schemeClr val="accent2"/>
                                      </p:to>
                                    </p:animClr>
                                    <p:set>
                                      <p:cBhvr>
                                        <p:cTn id="639" dur="500" fill="hold"/>
                                        <p:tgtEl>
                                          <p:spTgt spid="48"/>
                                        </p:tgtEl>
                                        <p:attrNameLst>
                                          <p:attrName>fill.type</p:attrName>
                                        </p:attrNameLst>
                                      </p:cBhvr>
                                      <p:to>
                                        <p:strVal val="solid"/>
                                      </p:to>
                                    </p:set>
                                    <p:set>
                                      <p:cBhvr>
                                        <p:cTn id="640" dur="500" fill="hold"/>
                                        <p:tgtEl>
                                          <p:spTgt spid="48"/>
                                        </p:tgtEl>
                                        <p:attrNameLst>
                                          <p:attrName>fill.on</p:attrName>
                                        </p:attrNameLst>
                                      </p:cBhvr>
                                      <p:to>
                                        <p:strVal val="true"/>
                                      </p:to>
                                    </p:set>
                                  </p:childTnLst>
                                </p:cTn>
                              </p:par>
                              <p:par>
                                <p:cTn id="641" presetID="19" presetClass="emph" presetSubtype="0" fill="hold" grpId="0" nodeType="withEffect">
                                  <p:stCondLst>
                                    <p:cond delay="0"/>
                                  </p:stCondLst>
                                  <p:childTnLst>
                                    <p:animClr clrSpc="rgb" dir="cw">
                                      <p:cBhvr override="childStyle">
                                        <p:cTn id="642" dur="500" fill="hold"/>
                                        <p:tgtEl>
                                          <p:spTgt spid="47"/>
                                        </p:tgtEl>
                                        <p:attrNameLst>
                                          <p:attrName>style.color</p:attrName>
                                        </p:attrNameLst>
                                      </p:cBhvr>
                                      <p:to>
                                        <a:schemeClr val="accent2"/>
                                      </p:to>
                                    </p:animClr>
                                    <p:animClr clrSpc="rgb" dir="cw">
                                      <p:cBhvr>
                                        <p:cTn id="643" dur="500" fill="hold"/>
                                        <p:tgtEl>
                                          <p:spTgt spid="47"/>
                                        </p:tgtEl>
                                        <p:attrNameLst>
                                          <p:attrName>fillcolor</p:attrName>
                                        </p:attrNameLst>
                                      </p:cBhvr>
                                      <p:to>
                                        <a:schemeClr val="accent2"/>
                                      </p:to>
                                    </p:animClr>
                                    <p:set>
                                      <p:cBhvr>
                                        <p:cTn id="644" dur="500" fill="hold"/>
                                        <p:tgtEl>
                                          <p:spTgt spid="47"/>
                                        </p:tgtEl>
                                        <p:attrNameLst>
                                          <p:attrName>fill.type</p:attrName>
                                        </p:attrNameLst>
                                      </p:cBhvr>
                                      <p:to>
                                        <p:strVal val="solid"/>
                                      </p:to>
                                    </p:set>
                                    <p:set>
                                      <p:cBhvr>
                                        <p:cTn id="645" dur="500" fill="hold"/>
                                        <p:tgtEl>
                                          <p:spTgt spid="47"/>
                                        </p:tgtEl>
                                        <p:attrNameLst>
                                          <p:attrName>fill.on</p:attrName>
                                        </p:attrNameLst>
                                      </p:cBhvr>
                                      <p:to>
                                        <p:strVal val="true"/>
                                      </p:to>
                                    </p:set>
                                  </p:childTnLst>
                                </p:cTn>
                              </p:par>
                              <p:par>
                                <p:cTn id="646" presetID="19" presetClass="emph" presetSubtype="0" fill="hold" grpId="0" nodeType="withEffect">
                                  <p:stCondLst>
                                    <p:cond delay="0"/>
                                  </p:stCondLst>
                                  <p:childTnLst>
                                    <p:animClr clrSpc="rgb" dir="cw">
                                      <p:cBhvr override="childStyle">
                                        <p:cTn id="647" dur="500" fill="hold"/>
                                        <p:tgtEl>
                                          <p:spTgt spid="61"/>
                                        </p:tgtEl>
                                        <p:attrNameLst>
                                          <p:attrName>style.color</p:attrName>
                                        </p:attrNameLst>
                                      </p:cBhvr>
                                      <p:to>
                                        <a:schemeClr val="accent2"/>
                                      </p:to>
                                    </p:animClr>
                                    <p:animClr clrSpc="rgb" dir="cw">
                                      <p:cBhvr>
                                        <p:cTn id="648" dur="500" fill="hold"/>
                                        <p:tgtEl>
                                          <p:spTgt spid="61"/>
                                        </p:tgtEl>
                                        <p:attrNameLst>
                                          <p:attrName>fillcolor</p:attrName>
                                        </p:attrNameLst>
                                      </p:cBhvr>
                                      <p:to>
                                        <a:schemeClr val="accent2"/>
                                      </p:to>
                                    </p:animClr>
                                    <p:set>
                                      <p:cBhvr>
                                        <p:cTn id="649" dur="500" fill="hold"/>
                                        <p:tgtEl>
                                          <p:spTgt spid="61"/>
                                        </p:tgtEl>
                                        <p:attrNameLst>
                                          <p:attrName>fill.type</p:attrName>
                                        </p:attrNameLst>
                                      </p:cBhvr>
                                      <p:to>
                                        <p:strVal val="solid"/>
                                      </p:to>
                                    </p:set>
                                    <p:set>
                                      <p:cBhvr>
                                        <p:cTn id="650" dur="500" fill="hold"/>
                                        <p:tgtEl>
                                          <p:spTgt spid="61"/>
                                        </p:tgtEl>
                                        <p:attrNameLst>
                                          <p:attrName>fill.on</p:attrName>
                                        </p:attrNameLst>
                                      </p:cBhvr>
                                      <p:to>
                                        <p:strVal val="true"/>
                                      </p:to>
                                    </p:set>
                                  </p:childTnLst>
                                </p:cTn>
                              </p:par>
                              <p:par>
                                <p:cTn id="651" presetID="19" presetClass="emph" presetSubtype="0" fill="hold" grpId="0" nodeType="withEffect">
                                  <p:stCondLst>
                                    <p:cond delay="0"/>
                                  </p:stCondLst>
                                  <p:childTnLst>
                                    <p:animClr clrSpc="rgb" dir="cw">
                                      <p:cBhvr override="childStyle">
                                        <p:cTn id="652" dur="500" fill="hold"/>
                                        <p:tgtEl>
                                          <p:spTgt spid="60"/>
                                        </p:tgtEl>
                                        <p:attrNameLst>
                                          <p:attrName>style.color</p:attrName>
                                        </p:attrNameLst>
                                      </p:cBhvr>
                                      <p:to>
                                        <a:schemeClr val="accent2"/>
                                      </p:to>
                                    </p:animClr>
                                    <p:animClr clrSpc="rgb" dir="cw">
                                      <p:cBhvr>
                                        <p:cTn id="653" dur="500" fill="hold"/>
                                        <p:tgtEl>
                                          <p:spTgt spid="60"/>
                                        </p:tgtEl>
                                        <p:attrNameLst>
                                          <p:attrName>fillcolor</p:attrName>
                                        </p:attrNameLst>
                                      </p:cBhvr>
                                      <p:to>
                                        <a:schemeClr val="accent2"/>
                                      </p:to>
                                    </p:animClr>
                                    <p:set>
                                      <p:cBhvr>
                                        <p:cTn id="654" dur="500" fill="hold"/>
                                        <p:tgtEl>
                                          <p:spTgt spid="60"/>
                                        </p:tgtEl>
                                        <p:attrNameLst>
                                          <p:attrName>fill.type</p:attrName>
                                        </p:attrNameLst>
                                      </p:cBhvr>
                                      <p:to>
                                        <p:strVal val="solid"/>
                                      </p:to>
                                    </p:set>
                                    <p:set>
                                      <p:cBhvr>
                                        <p:cTn id="655" dur="500" fill="hold"/>
                                        <p:tgtEl>
                                          <p:spTgt spid="60"/>
                                        </p:tgtEl>
                                        <p:attrNameLst>
                                          <p:attrName>fill.on</p:attrName>
                                        </p:attrNameLst>
                                      </p:cBhvr>
                                      <p:to>
                                        <p:strVal val="true"/>
                                      </p:to>
                                    </p:set>
                                  </p:childTnLst>
                                </p:cTn>
                              </p:par>
                              <p:par>
                                <p:cTn id="656" presetID="19" presetClass="emph" presetSubtype="0" fill="hold" grpId="0" nodeType="withEffect">
                                  <p:stCondLst>
                                    <p:cond delay="0"/>
                                  </p:stCondLst>
                                  <p:childTnLst>
                                    <p:animClr clrSpc="rgb" dir="cw">
                                      <p:cBhvr override="childStyle">
                                        <p:cTn id="657" dur="500" fill="hold"/>
                                        <p:tgtEl>
                                          <p:spTgt spid="44"/>
                                        </p:tgtEl>
                                        <p:attrNameLst>
                                          <p:attrName>style.color</p:attrName>
                                        </p:attrNameLst>
                                      </p:cBhvr>
                                      <p:to>
                                        <a:schemeClr val="accent2"/>
                                      </p:to>
                                    </p:animClr>
                                    <p:animClr clrSpc="rgb" dir="cw">
                                      <p:cBhvr>
                                        <p:cTn id="658" dur="500" fill="hold"/>
                                        <p:tgtEl>
                                          <p:spTgt spid="44"/>
                                        </p:tgtEl>
                                        <p:attrNameLst>
                                          <p:attrName>fillcolor</p:attrName>
                                        </p:attrNameLst>
                                      </p:cBhvr>
                                      <p:to>
                                        <a:schemeClr val="accent2"/>
                                      </p:to>
                                    </p:animClr>
                                    <p:set>
                                      <p:cBhvr>
                                        <p:cTn id="659" dur="500" fill="hold"/>
                                        <p:tgtEl>
                                          <p:spTgt spid="44"/>
                                        </p:tgtEl>
                                        <p:attrNameLst>
                                          <p:attrName>fill.type</p:attrName>
                                        </p:attrNameLst>
                                      </p:cBhvr>
                                      <p:to>
                                        <p:strVal val="solid"/>
                                      </p:to>
                                    </p:set>
                                    <p:set>
                                      <p:cBhvr>
                                        <p:cTn id="660" dur="500" fill="hold"/>
                                        <p:tgtEl>
                                          <p:spTgt spid="44"/>
                                        </p:tgtEl>
                                        <p:attrNameLst>
                                          <p:attrName>fill.on</p:attrName>
                                        </p:attrNameLst>
                                      </p:cBhvr>
                                      <p:to>
                                        <p:strVal val="true"/>
                                      </p:to>
                                    </p:set>
                                  </p:childTnLst>
                                </p:cTn>
                              </p:par>
                              <p:par>
                                <p:cTn id="661" presetID="19" presetClass="emph" presetSubtype="0" fill="hold" grpId="0" nodeType="withEffect">
                                  <p:stCondLst>
                                    <p:cond delay="0"/>
                                  </p:stCondLst>
                                  <p:childTnLst>
                                    <p:animClr clrSpc="rgb" dir="cw">
                                      <p:cBhvr override="childStyle">
                                        <p:cTn id="662" dur="500" fill="hold"/>
                                        <p:tgtEl>
                                          <p:spTgt spid="66"/>
                                        </p:tgtEl>
                                        <p:attrNameLst>
                                          <p:attrName>style.color</p:attrName>
                                        </p:attrNameLst>
                                      </p:cBhvr>
                                      <p:to>
                                        <a:schemeClr val="accent2"/>
                                      </p:to>
                                    </p:animClr>
                                    <p:animClr clrSpc="rgb" dir="cw">
                                      <p:cBhvr>
                                        <p:cTn id="663" dur="500" fill="hold"/>
                                        <p:tgtEl>
                                          <p:spTgt spid="66"/>
                                        </p:tgtEl>
                                        <p:attrNameLst>
                                          <p:attrName>fillcolor</p:attrName>
                                        </p:attrNameLst>
                                      </p:cBhvr>
                                      <p:to>
                                        <a:schemeClr val="accent2"/>
                                      </p:to>
                                    </p:animClr>
                                    <p:set>
                                      <p:cBhvr>
                                        <p:cTn id="664" dur="500" fill="hold"/>
                                        <p:tgtEl>
                                          <p:spTgt spid="66"/>
                                        </p:tgtEl>
                                        <p:attrNameLst>
                                          <p:attrName>fill.type</p:attrName>
                                        </p:attrNameLst>
                                      </p:cBhvr>
                                      <p:to>
                                        <p:strVal val="solid"/>
                                      </p:to>
                                    </p:set>
                                    <p:set>
                                      <p:cBhvr>
                                        <p:cTn id="665" dur="500" fill="hold"/>
                                        <p:tgtEl>
                                          <p:spTgt spid="66"/>
                                        </p:tgtEl>
                                        <p:attrNameLst>
                                          <p:attrName>fill.on</p:attrName>
                                        </p:attrNameLst>
                                      </p:cBhvr>
                                      <p:to>
                                        <p:strVal val="true"/>
                                      </p:to>
                                    </p:set>
                                  </p:childTnLst>
                                </p:cTn>
                              </p:par>
                              <p:par>
                                <p:cTn id="666" presetID="19" presetClass="emph" presetSubtype="0" fill="hold" grpId="0" nodeType="withEffect">
                                  <p:stCondLst>
                                    <p:cond delay="0"/>
                                  </p:stCondLst>
                                  <p:childTnLst>
                                    <p:animClr clrSpc="rgb" dir="cw">
                                      <p:cBhvr override="childStyle">
                                        <p:cTn id="667" dur="500" fill="hold"/>
                                        <p:tgtEl>
                                          <p:spTgt spid="74"/>
                                        </p:tgtEl>
                                        <p:attrNameLst>
                                          <p:attrName>style.color</p:attrName>
                                        </p:attrNameLst>
                                      </p:cBhvr>
                                      <p:to>
                                        <a:schemeClr val="accent2"/>
                                      </p:to>
                                    </p:animClr>
                                    <p:animClr clrSpc="rgb" dir="cw">
                                      <p:cBhvr>
                                        <p:cTn id="668" dur="500" fill="hold"/>
                                        <p:tgtEl>
                                          <p:spTgt spid="74"/>
                                        </p:tgtEl>
                                        <p:attrNameLst>
                                          <p:attrName>fillcolor</p:attrName>
                                        </p:attrNameLst>
                                      </p:cBhvr>
                                      <p:to>
                                        <a:schemeClr val="accent2"/>
                                      </p:to>
                                    </p:animClr>
                                    <p:set>
                                      <p:cBhvr>
                                        <p:cTn id="669" dur="500" fill="hold"/>
                                        <p:tgtEl>
                                          <p:spTgt spid="74"/>
                                        </p:tgtEl>
                                        <p:attrNameLst>
                                          <p:attrName>fill.type</p:attrName>
                                        </p:attrNameLst>
                                      </p:cBhvr>
                                      <p:to>
                                        <p:strVal val="solid"/>
                                      </p:to>
                                    </p:set>
                                    <p:set>
                                      <p:cBhvr>
                                        <p:cTn id="670" dur="500" fill="hold"/>
                                        <p:tgtEl>
                                          <p:spTgt spid="74"/>
                                        </p:tgtEl>
                                        <p:attrNameLst>
                                          <p:attrName>fill.on</p:attrName>
                                        </p:attrNameLst>
                                      </p:cBhvr>
                                      <p:to>
                                        <p:strVal val="true"/>
                                      </p:to>
                                    </p:set>
                                  </p:childTnLst>
                                </p:cTn>
                              </p:par>
                              <p:par>
                                <p:cTn id="671" presetID="19" presetClass="emph" presetSubtype="0" fill="hold" grpId="0" nodeType="withEffect">
                                  <p:stCondLst>
                                    <p:cond delay="0"/>
                                  </p:stCondLst>
                                  <p:childTnLst>
                                    <p:animClr clrSpc="rgb" dir="cw">
                                      <p:cBhvr override="childStyle">
                                        <p:cTn id="672" dur="500" fill="hold"/>
                                        <p:tgtEl>
                                          <p:spTgt spid="37"/>
                                        </p:tgtEl>
                                        <p:attrNameLst>
                                          <p:attrName>style.color</p:attrName>
                                        </p:attrNameLst>
                                      </p:cBhvr>
                                      <p:to>
                                        <a:schemeClr val="accent2"/>
                                      </p:to>
                                    </p:animClr>
                                    <p:animClr clrSpc="rgb" dir="cw">
                                      <p:cBhvr>
                                        <p:cTn id="673" dur="500" fill="hold"/>
                                        <p:tgtEl>
                                          <p:spTgt spid="37"/>
                                        </p:tgtEl>
                                        <p:attrNameLst>
                                          <p:attrName>fillcolor</p:attrName>
                                        </p:attrNameLst>
                                      </p:cBhvr>
                                      <p:to>
                                        <a:schemeClr val="accent2"/>
                                      </p:to>
                                    </p:animClr>
                                    <p:set>
                                      <p:cBhvr>
                                        <p:cTn id="674" dur="500" fill="hold"/>
                                        <p:tgtEl>
                                          <p:spTgt spid="37"/>
                                        </p:tgtEl>
                                        <p:attrNameLst>
                                          <p:attrName>fill.type</p:attrName>
                                        </p:attrNameLst>
                                      </p:cBhvr>
                                      <p:to>
                                        <p:strVal val="solid"/>
                                      </p:to>
                                    </p:set>
                                    <p:set>
                                      <p:cBhvr>
                                        <p:cTn id="675" dur="500" fill="hold"/>
                                        <p:tgtEl>
                                          <p:spTgt spid="37"/>
                                        </p:tgtEl>
                                        <p:attrNameLst>
                                          <p:attrName>fill.on</p:attrName>
                                        </p:attrNameLst>
                                      </p:cBhvr>
                                      <p:to>
                                        <p:strVal val="true"/>
                                      </p:to>
                                    </p:set>
                                  </p:childTnLst>
                                </p:cTn>
                              </p:par>
                              <p:par>
                                <p:cTn id="676" presetID="19" presetClass="emph" presetSubtype="0" fill="hold" grpId="0" nodeType="withEffect">
                                  <p:stCondLst>
                                    <p:cond delay="0"/>
                                  </p:stCondLst>
                                  <p:childTnLst>
                                    <p:animClr clrSpc="rgb" dir="cw">
                                      <p:cBhvr override="childStyle">
                                        <p:cTn id="677" dur="500" fill="hold"/>
                                        <p:tgtEl>
                                          <p:spTgt spid="45"/>
                                        </p:tgtEl>
                                        <p:attrNameLst>
                                          <p:attrName>style.color</p:attrName>
                                        </p:attrNameLst>
                                      </p:cBhvr>
                                      <p:to>
                                        <a:schemeClr val="accent2"/>
                                      </p:to>
                                    </p:animClr>
                                    <p:animClr clrSpc="rgb" dir="cw">
                                      <p:cBhvr>
                                        <p:cTn id="678" dur="500" fill="hold"/>
                                        <p:tgtEl>
                                          <p:spTgt spid="45"/>
                                        </p:tgtEl>
                                        <p:attrNameLst>
                                          <p:attrName>fillcolor</p:attrName>
                                        </p:attrNameLst>
                                      </p:cBhvr>
                                      <p:to>
                                        <a:schemeClr val="accent2"/>
                                      </p:to>
                                    </p:animClr>
                                    <p:set>
                                      <p:cBhvr>
                                        <p:cTn id="679" dur="500" fill="hold"/>
                                        <p:tgtEl>
                                          <p:spTgt spid="45"/>
                                        </p:tgtEl>
                                        <p:attrNameLst>
                                          <p:attrName>fill.type</p:attrName>
                                        </p:attrNameLst>
                                      </p:cBhvr>
                                      <p:to>
                                        <p:strVal val="solid"/>
                                      </p:to>
                                    </p:set>
                                    <p:set>
                                      <p:cBhvr>
                                        <p:cTn id="680" dur="500" fill="hold"/>
                                        <p:tgtEl>
                                          <p:spTgt spid="45"/>
                                        </p:tgtEl>
                                        <p:attrNameLst>
                                          <p:attrName>fill.on</p:attrName>
                                        </p:attrNameLst>
                                      </p:cBhvr>
                                      <p:to>
                                        <p:strVal val="true"/>
                                      </p:to>
                                    </p:set>
                                  </p:childTnLst>
                                </p:cTn>
                              </p:par>
                            </p:childTnLst>
                          </p:cTn>
                        </p:par>
                      </p:childTnLst>
                    </p:cTn>
                  </p:par>
                  <p:par>
                    <p:cTn id="681" fill="hold">
                      <p:stCondLst>
                        <p:cond delay="indefinite"/>
                      </p:stCondLst>
                      <p:childTnLst>
                        <p:par>
                          <p:cTn id="682" fill="hold">
                            <p:stCondLst>
                              <p:cond delay="0"/>
                            </p:stCondLst>
                            <p:childTnLst>
                              <p:par>
                                <p:cTn id="683" presetID="16" presetClass="exit" presetSubtype="21" fill="hold" grpId="1" nodeType="clickEffect">
                                  <p:stCondLst>
                                    <p:cond delay="0"/>
                                  </p:stCondLst>
                                  <p:childTnLst>
                                    <p:animEffect transition="out" filter="barn(inVertical)">
                                      <p:cBhvr>
                                        <p:cTn id="684" dur="500"/>
                                        <p:tgtEl>
                                          <p:spTgt spid="48"/>
                                        </p:tgtEl>
                                      </p:cBhvr>
                                    </p:animEffect>
                                    <p:set>
                                      <p:cBhvr>
                                        <p:cTn id="685" dur="1" fill="hold">
                                          <p:stCondLst>
                                            <p:cond delay="499"/>
                                          </p:stCondLst>
                                        </p:cTn>
                                        <p:tgtEl>
                                          <p:spTgt spid="48"/>
                                        </p:tgtEl>
                                        <p:attrNameLst>
                                          <p:attrName>style.visibility</p:attrName>
                                        </p:attrNameLst>
                                      </p:cBhvr>
                                      <p:to>
                                        <p:strVal val="hidden"/>
                                      </p:to>
                                    </p:set>
                                  </p:childTnLst>
                                </p:cTn>
                              </p:par>
                              <p:par>
                                <p:cTn id="686" presetID="16" presetClass="exit" presetSubtype="21" fill="hold" grpId="1" nodeType="withEffect">
                                  <p:stCondLst>
                                    <p:cond delay="0"/>
                                  </p:stCondLst>
                                  <p:childTnLst>
                                    <p:animEffect transition="out" filter="barn(inVertical)">
                                      <p:cBhvr>
                                        <p:cTn id="687" dur="500"/>
                                        <p:tgtEl>
                                          <p:spTgt spid="47"/>
                                        </p:tgtEl>
                                      </p:cBhvr>
                                    </p:animEffect>
                                    <p:set>
                                      <p:cBhvr>
                                        <p:cTn id="688" dur="1" fill="hold">
                                          <p:stCondLst>
                                            <p:cond delay="499"/>
                                          </p:stCondLst>
                                        </p:cTn>
                                        <p:tgtEl>
                                          <p:spTgt spid="47"/>
                                        </p:tgtEl>
                                        <p:attrNameLst>
                                          <p:attrName>style.visibility</p:attrName>
                                        </p:attrNameLst>
                                      </p:cBhvr>
                                      <p:to>
                                        <p:strVal val="hidden"/>
                                      </p:to>
                                    </p:set>
                                  </p:childTnLst>
                                </p:cTn>
                              </p:par>
                              <p:par>
                                <p:cTn id="689" presetID="16" presetClass="exit" presetSubtype="21" fill="hold" grpId="1" nodeType="withEffect">
                                  <p:stCondLst>
                                    <p:cond delay="0"/>
                                  </p:stCondLst>
                                  <p:childTnLst>
                                    <p:animEffect transition="out" filter="barn(inVertical)">
                                      <p:cBhvr>
                                        <p:cTn id="690" dur="500"/>
                                        <p:tgtEl>
                                          <p:spTgt spid="61"/>
                                        </p:tgtEl>
                                      </p:cBhvr>
                                    </p:animEffect>
                                    <p:set>
                                      <p:cBhvr>
                                        <p:cTn id="691" dur="1" fill="hold">
                                          <p:stCondLst>
                                            <p:cond delay="499"/>
                                          </p:stCondLst>
                                        </p:cTn>
                                        <p:tgtEl>
                                          <p:spTgt spid="61"/>
                                        </p:tgtEl>
                                        <p:attrNameLst>
                                          <p:attrName>style.visibility</p:attrName>
                                        </p:attrNameLst>
                                      </p:cBhvr>
                                      <p:to>
                                        <p:strVal val="hidden"/>
                                      </p:to>
                                    </p:set>
                                  </p:childTnLst>
                                </p:cTn>
                              </p:par>
                              <p:par>
                                <p:cTn id="692" presetID="16" presetClass="exit" presetSubtype="21" fill="hold" grpId="1" nodeType="withEffect">
                                  <p:stCondLst>
                                    <p:cond delay="0"/>
                                  </p:stCondLst>
                                  <p:childTnLst>
                                    <p:animEffect transition="out" filter="barn(inVertical)">
                                      <p:cBhvr>
                                        <p:cTn id="693" dur="500"/>
                                        <p:tgtEl>
                                          <p:spTgt spid="60"/>
                                        </p:tgtEl>
                                      </p:cBhvr>
                                    </p:animEffect>
                                    <p:set>
                                      <p:cBhvr>
                                        <p:cTn id="694" dur="1" fill="hold">
                                          <p:stCondLst>
                                            <p:cond delay="499"/>
                                          </p:stCondLst>
                                        </p:cTn>
                                        <p:tgtEl>
                                          <p:spTgt spid="60"/>
                                        </p:tgtEl>
                                        <p:attrNameLst>
                                          <p:attrName>style.visibility</p:attrName>
                                        </p:attrNameLst>
                                      </p:cBhvr>
                                      <p:to>
                                        <p:strVal val="hidden"/>
                                      </p:to>
                                    </p:set>
                                  </p:childTnLst>
                                </p:cTn>
                              </p:par>
                              <p:par>
                                <p:cTn id="695" presetID="16" presetClass="exit" presetSubtype="21" fill="hold" grpId="1" nodeType="withEffect">
                                  <p:stCondLst>
                                    <p:cond delay="0"/>
                                  </p:stCondLst>
                                  <p:childTnLst>
                                    <p:animEffect transition="out" filter="barn(inVertical)">
                                      <p:cBhvr>
                                        <p:cTn id="696" dur="500"/>
                                        <p:tgtEl>
                                          <p:spTgt spid="44"/>
                                        </p:tgtEl>
                                      </p:cBhvr>
                                    </p:animEffect>
                                    <p:set>
                                      <p:cBhvr>
                                        <p:cTn id="697" dur="1" fill="hold">
                                          <p:stCondLst>
                                            <p:cond delay="499"/>
                                          </p:stCondLst>
                                        </p:cTn>
                                        <p:tgtEl>
                                          <p:spTgt spid="44"/>
                                        </p:tgtEl>
                                        <p:attrNameLst>
                                          <p:attrName>style.visibility</p:attrName>
                                        </p:attrNameLst>
                                      </p:cBhvr>
                                      <p:to>
                                        <p:strVal val="hidden"/>
                                      </p:to>
                                    </p:set>
                                  </p:childTnLst>
                                </p:cTn>
                              </p:par>
                              <p:par>
                                <p:cTn id="698" presetID="16" presetClass="exit" presetSubtype="21" fill="hold" grpId="1" nodeType="withEffect">
                                  <p:stCondLst>
                                    <p:cond delay="0"/>
                                  </p:stCondLst>
                                  <p:childTnLst>
                                    <p:animEffect transition="out" filter="barn(inVertical)">
                                      <p:cBhvr>
                                        <p:cTn id="699" dur="500"/>
                                        <p:tgtEl>
                                          <p:spTgt spid="66"/>
                                        </p:tgtEl>
                                      </p:cBhvr>
                                    </p:animEffect>
                                    <p:set>
                                      <p:cBhvr>
                                        <p:cTn id="700" dur="1" fill="hold">
                                          <p:stCondLst>
                                            <p:cond delay="499"/>
                                          </p:stCondLst>
                                        </p:cTn>
                                        <p:tgtEl>
                                          <p:spTgt spid="66"/>
                                        </p:tgtEl>
                                        <p:attrNameLst>
                                          <p:attrName>style.visibility</p:attrName>
                                        </p:attrNameLst>
                                      </p:cBhvr>
                                      <p:to>
                                        <p:strVal val="hidden"/>
                                      </p:to>
                                    </p:set>
                                  </p:childTnLst>
                                </p:cTn>
                              </p:par>
                              <p:par>
                                <p:cTn id="701" presetID="16" presetClass="exit" presetSubtype="21" fill="hold" grpId="1" nodeType="withEffect">
                                  <p:stCondLst>
                                    <p:cond delay="0"/>
                                  </p:stCondLst>
                                  <p:childTnLst>
                                    <p:animEffect transition="out" filter="barn(inVertical)">
                                      <p:cBhvr>
                                        <p:cTn id="702" dur="500"/>
                                        <p:tgtEl>
                                          <p:spTgt spid="74"/>
                                        </p:tgtEl>
                                      </p:cBhvr>
                                    </p:animEffect>
                                    <p:set>
                                      <p:cBhvr>
                                        <p:cTn id="703" dur="1" fill="hold">
                                          <p:stCondLst>
                                            <p:cond delay="499"/>
                                          </p:stCondLst>
                                        </p:cTn>
                                        <p:tgtEl>
                                          <p:spTgt spid="74"/>
                                        </p:tgtEl>
                                        <p:attrNameLst>
                                          <p:attrName>style.visibility</p:attrName>
                                        </p:attrNameLst>
                                      </p:cBhvr>
                                      <p:to>
                                        <p:strVal val="hidden"/>
                                      </p:to>
                                    </p:set>
                                  </p:childTnLst>
                                </p:cTn>
                              </p:par>
                              <p:par>
                                <p:cTn id="704" presetID="16" presetClass="exit" presetSubtype="21" fill="hold" grpId="1" nodeType="withEffect">
                                  <p:stCondLst>
                                    <p:cond delay="0"/>
                                  </p:stCondLst>
                                  <p:childTnLst>
                                    <p:animEffect transition="out" filter="barn(inVertical)">
                                      <p:cBhvr>
                                        <p:cTn id="705" dur="500"/>
                                        <p:tgtEl>
                                          <p:spTgt spid="37"/>
                                        </p:tgtEl>
                                      </p:cBhvr>
                                    </p:animEffect>
                                    <p:set>
                                      <p:cBhvr>
                                        <p:cTn id="706" dur="1" fill="hold">
                                          <p:stCondLst>
                                            <p:cond delay="499"/>
                                          </p:stCondLst>
                                        </p:cTn>
                                        <p:tgtEl>
                                          <p:spTgt spid="37"/>
                                        </p:tgtEl>
                                        <p:attrNameLst>
                                          <p:attrName>style.visibility</p:attrName>
                                        </p:attrNameLst>
                                      </p:cBhvr>
                                      <p:to>
                                        <p:strVal val="hidden"/>
                                      </p:to>
                                    </p:set>
                                  </p:childTnLst>
                                </p:cTn>
                              </p:par>
                              <p:par>
                                <p:cTn id="707" presetID="16" presetClass="exit" presetSubtype="21" fill="hold" grpId="1" nodeType="withEffect">
                                  <p:stCondLst>
                                    <p:cond delay="0"/>
                                  </p:stCondLst>
                                  <p:childTnLst>
                                    <p:animEffect transition="out" filter="barn(inVertical)">
                                      <p:cBhvr>
                                        <p:cTn id="708" dur="500"/>
                                        <p:tgtEl>
                                          <p:spTgt spid="45"/>
                                        </p:tgtEl>
                                      </p:cBhvr>
                                    </p:animEffect>
                                    <p:set>
                                      <p:cBhvr>
                                        <p:cTn id="709" dur="1" fill="hold">
                                          <p:stCondLst>
                                            <p:cond delay="499"/>
                                          </p:stCondLst>
                                        </p:cTn>
                                        <p:tgtEl>
                                          <p:spTgt spid="45"/>
                                        </p:tgtEl>
                                        <p:attrNameLst>
                                          <p:attrName>style.visibility</p:attrName>
                                        </p:attrNameLst>
                                      </p:cBhvr>
                                      <p:to>
                                        <p:strVal val="hidden"/>
                                      </p:to>
                                    </p:set>
                                  </p:childTnLst>
                                </p:cTn>
                              </p:par>
                            </p:childTnLst>
                          </p:cTn>
                        </p:par>
                      </p:childTnLst>
                    </p:cTn>
                  </p:par>
                  <p:par>
                    <p:cTn id="710" fill="hold">
                      <p:stCondLst>
                        <p:cond delay="indefinite"/>
                      </p:stCondLst>
                      <p:childTnLst>
                        <p:par>
                          <p:cTn id="711" fill="hold">
                            <p:stCondLst>
                              <p:cond delay="0"/>
                            </p:stCondLst>
                            <p:childTnLst>
                              <p:par>
                                <p:cTn id="712" presetID="17" presetClass="exit" presetSubtype="10" fill="hold" grpId="7" nodeType="clickEffect">
                                  <p:stCondLst>
                                    <p:cond delay="0"/>
                                  </p:stCondLst>
                                  <p:childTnLst>
                                    <p:anim calcmode="lin" valueType="num">
                                      <p:cBhvr>
                                        <p:cTn id="713" dur="500"/>
                                        <p:tgtEl>
                                          <p:spTgt spid="94"/>
                                        </p:tgtEl>
                                        <p:attrNameLst>
                                          <p:attrName>ppt_w</p:attrName>
                                        </p:attrNameLst>
                                      </p:cBhvr>
                                      <p:tavLst>
                                        <p:tav tm="0">
                                          <p:val>
                                            <p:strVal val="ppt_w"/>
                                          </p:val>
                                        </p:tav>
                                        <p:tav tm="100000">
                                          <p:val>
                                            <p:fltVal val="0"/>
                                          </p:val>
                                        </p:tav>
                                      </p:tavLst>
                                    </p:anim>
                                    <p:anim calcmode="lin" valueType="num">
                                      <p:cBhvr>
                                        <p:cTn id="714" dur="500"/>
                                        <p:tgtEl>
                                          <p:spTgt spid="94"/>
                                        </p:tgtEl>
                                        <p:attrNameLst>
                                          <p:attrName>ppt_h</p:attrName>
                                        </p:attrNameLst>
                                      </p:cBhvr>
                                      <p:tavLst>
                                        <p:tav tm="0">
                                          <p:val>
                                            <p:strVal val="ppt_h"/>
                                          </p:val>
                                        </p:tav>
                                        <p:tav tm="100000">
                                          <p:val>
                                            <p:strVal val="ppt_h"/>
                                          </p:val>
                                        </p:tav>
                                      </p:tavLst>
                                    </p:anim>
                                    <p:set>
                                      <p:cBhvr>
                                        <p:cTn id="715" dur="1" fill="hold">
                                          <p:stCondLst>
                                            <p:cond delay="499"/>
                                          </p:stCondLst>
                                        </p:cTn>
                                        <p:tgtEl>
                                          <p:spTgt spid="94"/>
                                        </p:tgtEl>
                                        <p:attrNameLst>
                                          <p:attrName>style.visibility</p:attrName>
                                        </p:attrNameLst>
                                      </p:cBhvr>
                                      <p:to>
                                        <p:strVal val="hidden"/>
                                      </p:to>
                                    </p:set>
                                  </p:childTnLst>
                                </p:cTn>
                              </p:par>
                              <p:par>
                                <p:cTn id="716" presetID="17" presetClass="exit" presetSubtype="10" fill="hold" grpId="0" nodeType="withEffect">
                                  <p:stCondLst>
                                    <p:cond delay="0"/>
                                  </p:stCondLst>
                                  <p:childTnLst>
                                    <p:anim calcmode="lin" valueType="num">
                                      <p:cBhvr>
                                        <p:cTn id="717" dur="500"/>
                                        <p:tgtEl>
                                          <p:spTgt spid="13"/>
                                        </p:tgtEl>
                                        <p:attrNameLst>
                                          <p:attrName>ppt_w</p:attrName>
                                        </p:attrNameLst>
                                      </p:cBhvr>
                                      <p:tavLst>
                                        <p:tav tm="0">
                                          <p:val>
                                            <p:strVal val="ppt_w"/>
                                          </p:val>
                                        </p:tav>
                                        <p:tav tm="100000">
                                          <p:val>
                                            <p:fltVal val="0"/>
                                          </p:val>
                                        </p:tav>
                                      </p:tavLst>
                                    </p:anim>
                                    <p:anim calcmode="lin" valueType="num">
                                      <p:cBhvr>
                                        <p:cTn id="718" dur="500"/>
                                        <p:tgtEl>
                                          <p:spTgt spid="13"/>
                                        </p:tgtEl>
                                        <p:attrNameLst>
                                          <p:attrName>ppt_h</p:attrName>
                                        </p:attrNameLst>
                                      </p:cBhvr>
                                      <p:tavLst>
                                        <p:tav tm="0">
                                          <p:val>
                                            <p:strVal val="ppt_h"/>
                                          </p:val>
                                        </p:tav>
                                        <p:tav tm="100000">
                                          <p:val>
                                            <p:strVal val="ppt_h"/>
                                          </p:val>
                                        </p:tav>
                                      </p:tavLst>
                                    </p:anim>
                                    <p:set>
                                      <p:cBhvr>
                                        <p:cTn id="719"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720" restart="whenNotActive" fill="hold" evtFilter="cancelBubble" nodeType="interactiveSeq">
                <p:stCondLst>
                  <p:cond evt="onClick" delay="0">
                    <p:tgtEl>
                      <p:spTgt spid="14"/>
                    </p:tgtEl>
                  </p:cond>
                </p:stCondLst>
                <p:endSync evt="end" delay="0">
                  <p:rtn val="all"/>
                </p:endSync>
                <p:childTnLst>
                  <p:par>
                    <p:cTn id="721" fill="hold">
                      <p:stCondLst>
                        <p:cond delay="0"/>
                      </p:stCondLst>
                      <p:childTnLst>
                        <p:par>
                          <p:cTn id="722" fill="hold">
                            <p:stCondLst>
                              <p:cond delay="0"/>
                            </p:stCondLst>
                            <p:childTnLst>
                              <p:par>
                                <p:cTn id="723" presetID="53" presetClass="entr" presetSubtype="16" fill="hold" grpId="8" nodeType="clickEffect">
                                  <p:stCondLst>
                                    <p:cond delay="0"/>
                                  </p:stCondLst>
                                  <p:childTnLst>
                                    <p:set>
                                      <p:cBhvr>
                                        <p:cTn id="724" dur="1" fill="hold">
                                          <p:stCondLst>
                                            <p:cond delay="0"/>
                                          </p:stCondLst>
                                        </p:cTn>
                                        <p:tgtEl>
                                          <p:spTgt spid="95"/>
                                        </p:tgtEl>
                                        <p:attrNameLst>
                                          <p:attrName>style.visibility</p:attrName>
                                        </p:attrNameLst>
                                      </p:cBhvr>
                                      <p:to>
                                        <p:strVal val="visible"/>
                                      </p:to>
                                    </p:set>
                                    <p:anim calcmode="lin" valueType="num">
                                      <p:cBhvr>
                                        <p:cTn id="725" dur="500" fill="hold"/>
                                        <p:tgtEl>
                                          <p:spTgt spid="95"/>
                                        </p:tgtEl>
                                        <p:attrNameLst>
                                          <p:attrName>ppt_w</p:attrName>
                                        </p:attrNameLst>
                                      </p:cBhvr>
                                      <p:tavLst>
                                        <p:tav tm="0">
                                          <p:val>
                                            <p:fltVal val="0"/>
                                          </p:val>
                                        </p:tav>
                                        <p:tav tm="100000">
                                          <p:val>
                                            <p:strVal val="#ppt_w"/>
                                          </p:val>
                                        </p:tav>
                                      </p:tavLst>
                                    </p:anim>
                                    <p:anim calcmode="lin" valueType="num">
                                      <p:cBhvr>
                                        <p:cTn id="726" dur="500" fill="hold"/>
                                        <p:tgtEl>
                                          <p:spTgt spid="95"/>
                                        </p:tgtEl>
                                        <p:attrNameLst>
                                          <p:attrName>ppt_h</p:attrName>
                                        </p:attrNameLst>
                                      </p:cBhvr>
                                      <p:tavLst>
                                        <p:tav tm="0">
                                          <p:val>
                                            <p:fltVal val="0"/>
                                          </p:val>
                                        </p:tav>
                                        <p:tav tm="100000">
                                          <p:val>
                                            <p:strVal val="#ppt_h"/>
                                          </p:val>
                                        </p:tav>
                                      </p:tavLst>
                                    </p:anim>
                                    <p:animEffect transition="in" filter="fade">
                                      <p:cBhvr>
                                        <p:cTn id="727" dur="500"/>
                                        <p:tgtEl>
                                          <p:spTgt spid="95"/>
                                        </p:tgtEl>
                                      </p:cBhvr>
                                    </p:animEffect>
                                  </p:childTnLst>
                                </p:cTn>
                              </p:par>
                            </p:childTnLst>
                          </p:cTn>
                        </p:par>
                      </p:childTnLst>
                    </p:cTn>
                  </p:par>
                  <p:par>
                    <p:cTn id="728" fill="hold">
                      <p:stCondLst>
                        <p:cond delay="indefinite"/>
                      </p:stCondLst>
                      <p:childTnLst>
                        <p:par>
                          <p:cTn id="729" fill="hold">
                            <p:stCondLst>
                              <p:cond delay="0"/>
                            </p:stCondLst>
                            <p:childTnLst>
                              <p:par>
                                <p:cTn id="730" presetID="16" presetClass="exit" presetSubtype="21" fill="hold" grpId="0" nodeType="clickEffect">
                                  <p:stCondLst>
                                    <p:cond delay="0"/>
                                  </p:stCondLst>
                                  <p:childTnLst>
                                    <p:animEffect transition="out" filter="barn(inVertical)">
                                      <p:cBhvr>
                                        <p:cTn id="731" dur="500"/>
                                        <p:tgtEl>
                                          <p:spTgt spid="77"/>
                                        </p:tgtEl>
                                      </p:cBhvr>
                                    </p:animEffect>
                                    <p:set>
                                      <p:cBhvr>
                                        <p:cTn id="732" dur="1" fill="hold">
                                          <p:stCondLst>
                                            <p:cond delay="499"/>
                                          </p:stCondLst>
                                        </p:cTn>
                                        <p:tgtEl>
                                          <p:spTgt spid="77"/>
                                        </p:tgtEl>
                                        <p:attrNameLst>
                                          <p:attrName>style.visibility</p:attrName>
                                        </p:attrNameLst>
                                      </p:cBhvr>
                                      <p:to>
                                        <p:strVal val="hidden"/>
                                      </p:to>
                                    </p:set>
                                  </p:childTnLst>
                                </p:cTn>
                              </p:par>
                              <p:par>
                                <p:cTn id="733" presetID="16" presetClass="exit" presetSubtype="21" fill="hold" grpId="0" nodeType="withEffect">
                                  <p:stCondLst>
                                    <p:cond delay="0"/>
                                  </p:stCondLst>
                                  <p:childTnLst>
                                    <p:animEffect transition="out" filter="barn(inVertical)">
                                      <p:cBhvr>
                                        <p:cTn id="734" dur="500"/>
                                        <p:tgtEl>
                                          <p:spTgt spid="76"/>
                                        </p:tgtEl>
                                      </p:cBhvr>
                                    </p:animEffect>
                                    <p:set>
                                      <p:cBhvr>
                                        <p:cTn id="735" dur="1" fill="hold">
                                          <p:stCondLst>
                                            <p:cond delay="499"/>
                                          </p:stCondLst>
                                        </p:cTn>
                                        <p:tgtEl>
                                          <p:spTgt spid="76"/>
                                        </p:tgtEl>
                                        <p:attrNameLst>
                                          <p:attrName>style.visibility</p:attrName>
                                        </p:attrNameLst>
                                      </p:cBhvr>
                                      <p:to>
                                        <p:strVal val="hidden"/>
                                      </p:to>
                                    </p:set>
                                  </p:childTnLst>
                                </p:cTn>
                              </p:par>
                              <p:par>
                                <p:cTn id="736" presetID="16" presetClass="exit" presetSubtype="21" fill="hold" grpId="0" nodeType="withEffect">
                                  <p:stCondLst>
                                    <p:cond delay="0"/>
                                  </p:stCondLst>
                                  <p:childTnLst>
                                    <p:animEffect transition="out" filter="barn(inVertical)">
                                      <p:cBhvr>
                                        <p:cTn id="737" dur="500"/>
                                        <p:tgtEl>
                                          <p:spTgt spid="75"/>
                                        </p:tgtEl>
                                      </p:cBhvr>
                                    </p:animEffect>
                                    <p:set>
                                      <p:cBhvr>
                                        <p:cTn id="738" dur="1" fill="hold">
                                          <p:stCondLst>
                                            <p:cond delay="499"/>
                                          </p:stCondLst>
                                        </p:cTn>
                                        <p:tgtEl>
                                          <p:spTgt spid="75"/>
                                        </p:tgtEl>
                                        <p:attrNameLst>
                                          <p:attrName>style.visibility</p:attrName>
                                        </p:attrNameLst>
                                      </p:cBhvr>
                                      <p:to>
                                        <p:strVal val="hidden"/>
                                      </p:to>
                                    </p:set>
                                  </p:childTnLst>
                                </p:cTn>
                              </p:par>
                              <p:par>
                                <p:cTn id="739" presetID="16" presetClass="exit" presetSubtype="21" fill="hold" grpId="0" nodeType="withEffect">
                                  <p:stCondLst>
                                    <p:cond delay="0"/>
                                  </p:stCondLst>
                                  <p:childTnLst>
                                    <p:animEffect transition="out" filter="barn(inVertical)">
                                      <p:cBhvr>
                                        <p:cTn id="740" dur="500"/>
                                        <p:tgtEl>
                                          <p:spTgt spid="38"/>
                                        </p:tgtEl>
                                      </p:cBhvr>
                                    </p:animEffect>
                                    <p:set>
                                      <p:cBhvr>
                                        <p:cTn id="741" dur="1" fill="hold">
                                          <p:stCondLst>
                                            <p:cond delay="499"/>
                                          </p:stCondLst>
                                        </p:cTn>
                                        <p:tgtEl>
                                          <p:spTgt spid="38"/>
                                        </p:tgtEl>
                                        <p:attrNameLst>
                                          <p:attrName>style.visibility</p:attrName>
                                        </p:attrNameLst>
                                      </p:cBhvr>
                                      <p:to>
                                        <p:strVal val="hidden"/>
                                      </p:to>
                                    </p:set>
                                  </p:childTnLst>
                                </p:cTn>
                              </p:par>
                              <p:par>
                                <p:cTn id="742" presetID="16" presetClass="exit" presetSubtype="21" fill="hold" grpId="0" nodeType="withEffect">
                                  <p:stCondLst>
                                    <p:cond delay="0"/>
                                  </p:stCondLst>
                                  <p:childTnLst>
                                    <p:animEffect transition="out" filter="barn(inVertical)">
                                      <p:cBhvr>
                                        <p:cTn id="743" dur="500"/>
                                        <p:tgtEl>
                                          <p:spTgt spid="46"/>
                                        </p:tgtEl>
                                      </p:cBhvr>
                                    </p:animEffect>
                                    <p:set>
                                      <p:cBhvr>
                                        <p:cTn id="744" dur="1" fill="hold">
                                          <p:stCondLst>
                                            <p:cond delay="499"/>
                                          </p:stCondLst>
                                        </p:cTn>
                                        <p:tgtEl>
                                          <p:spTgt spid="46"/>
                                        </p:tgtEl>
                                        <p:attrNameLst>
                                          <p:attrName>style.visibility</p:attrName>
                                        </p:attrNameLst>
                                      </p:cBhvr>
                                      <p:to>
                                        <p:strVal val="hidden"/>
                                      </p:to>
                                    </p:set>
                                  </p:childTnLst>
                                </p:cTn>
                              </p:par>
                              <p:par>
                                <p:cTn id="745" presetID="16" presetClass="exit" presetSubtype="21" fill="hold" grpId="0" nodeType="withEffect">
                                  <p:stCondLst>
                                    <p:cond delay="0"/>
                                  </p:stCondLst>
                                  <p:childTnLst>
                                    <p:animEffect transition="out" filter="barn(inVertical)">
                                      <p:cBhvr>
                                        <p:cTn id="746" dur="500"/>
                                        <p:tgtEl>
                                          <p:spTgt spid="80"/>
                                        </p:tgtEl>
                                      </p:cBhvr>
                                    </p:animEffect>
                                    <p:set>
                                      <p:cBhvr>
                                        <p:cTn id="747" dur="1" fill="hold">
                                          <p:stCondLst>
                                            <p:cond delay="499"/>
                                          </p:stCondLst>
                                        </p:cTn>
                                        <p:tgtEl>
                                          <p:spTgt spid="80"/>
                                        </p:tgtEl>
                                        <p:attrNameLst>
                                          <p:attrName>style.visibility</p:attrName>
                                        </p:attrNameLst>
                                      </p:cBhvr>
                                      <p:to>
                                        <p:strVal val="hidden"/>
                                      </p:to>
                                    </p:set>
                                  </p:childTnLst>
                                </p:cTn>
                              </p:par>
                              <p:par>
                                <p:cTn id="748" presetID="16" presetClass="exit" presetSubtype="21" fill="hold" grpId="0" nodeType="withEffect">
                                  <p:stCondLst>
                                    <p:cond delay="0"/>
                                  </p:stCondLst>
                                  <p:childTnLst>
                                    <p:animEffect transition="out" filter="barn(inVertical)">
                                      <p:cBhvr>
                                        <p:cTn id="749" dur="500"/>
                                        <p:tgtEl>
                                          <p:spTgt spid="79"/>
                                        </p:tgtEl>
                                      </p:cBhvr>
                                    </p:animEffect>
                                    <p:set>
                                      <p:cBhvr>
                                        <p:cTn id="750" dur="1" fill="hold">
                                          <p:stCondLst>
                                            <p:cond delay="499"/>
                                          </p:stCondLst>
                                        </p:cTn>
                                        <p:tgtEl>
                                          <p:spTgt spid="79"/>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bldLst>
      <p:bldP spid="7" grpId="0" animBg="1"/>
      <p:bldP spid="7" grpId="1" animBg="1"/>
      <p:bldP spid="8" grpId="0" animBg="1"/>
      <p:bldP spid="10" grpId="0" animBg="1"/>
      <p:bldP spid="11" grpId="0" animBg="1"/>
      <p:bldP spid="12" grpId="0" animBg="1"/>
      <p:bldP spid="13" grpId="0" animBg="1"/>
      <p:bldP spid="14" grpId="0" animBg="1"/>
      <p:bldP spid="21" grpId="0" animBg="1"/>
      <p:bldP spid="21" grpId="1" animBg="1"/>
      <p:bldP spid="23" grpId="0" animBg="1"/>
      <p:bldP spid="23" grpId="1" animBg="1"/>
      <p:bldP spid="24" grpId="0" animBg="1"/>
      <p:bldP spid="24" grpId="1" animBg="1"/>
      <p:bldP spid="25" grpId="0" animBg="1"/>
      <p:bldP spid="25" grpId="1" animBg="1"/>
      <p:bldP spid="26" grpId="0" animBg="1"/>
      <p:bldP spid="26" grpId="1" animBg="1"/>
      <p:bldP spid="27" grpId="0" animBg="1"/>
      <p:bldP spid="27" grpId="1" animBg="1"/>
      <p:bldP spid="28" grpId="0" animBg="1"/>
      <p:bldP spid="28" grpId="1" animBg="1"/>
      <p:bldP spid="29" grpId="0" animBg="1"/>
      <p:bldP spid="29" grpId="1" animBg="1"/>
      <p:bldP spid="30" grpId="0" animBg="1"/>
      <p:bldP spid="30" grpId="1" animBg="1"/>
      <p:bldP spid="31" grpId="0" animBg="1"/>
      <p:bldP spid="31" grpId="1" animBg="1"/>
      <p:bldP spid="32" grpId="0" animBg="1"/>
      <p:bldP spid="32" grpId="1" animBg="1"/>
      <p:bldP spid="33" grpId="0" animBg="1"/>
      <p:bldP spid="33" grpId="1" animBg="1"/>
      <p:bldP spid="34" grpId="0" animBg="1"/>
      <p:bldP spid="34" grpId="1" animBg="1"/>
      <p:bldP spid="35" grpId="0" animBg="1"/>
      <p:bldP spid="35" grpId="1" animBg="1"/>
      <p:bldP spid="36" grpId="0" animBg="1"/>
      <p:bldP spid="36" grpId="1" animBg="1"/>
      <p:bldP spid="37" grpId="0" animBg="1"/>
      <p:bldP spid="37" grpId="1" animBg="1"/>
      <p:bldP spid="38" grpId="0" animBg="1"/>
      <p:bldP spid="39" grpId="0" animBg="1"/>
      <p:bldP spid="39" grpId="1" animBg="1"/>
      <p:bldP spid="40" grpId="0" animBg="1"/>
      <p:bldP spid="40" grpId="1" animBg="1"/>
      <p:bldP spid="41" grpId="0" animBg="1"/>
      <p:bldP spid="41" grpId="1" animBg="1"/>
      <p:bldP spid="42" grpId="0" animBg="1"/>
      <p:bldP spid="42" grpId="1" animBg="1"/>
      <p:bldP spid="43" grpId="0" animBg="1"/>
      <p:bldP spid="43" grpId="1" animBg="1"/>
      <p:bldP spid="44" grpId="0" animBg="1"/>
      <p:bldP spid="44" grpId="1" animBg="1"/>
      <p:bldP spid="45" grpId="0" animBg="1"/>
      <p:bldP spid="45" grpId="1" animBg="1"/>
      <p:bldP spid="46" grpId="0" animBg="1"/>
      <p:bldP spid="47" grpId="0" animBg="1"/>
      <p:bldP spid="47" grpId="1" animBg="1"/>
      <p:bldP spid="48" grpId="0" animBg="1"/>
      <p:bldP spid="48" grpId="1" animBg="1"/>
      <p:bldP spid="49" grpId="0" animBg="1"/>
      <p:bldP spid="49" grpId="1" animBg="1"/>
      <p:bldP spid="50" grpId="0" animBg="1"/>
      <p:bldP spid="50" grpId="1" animBg="1"/>
      <p:bldP spid="51" grpId="0" animBg="1"/>
      <p:bldP spid="51" grpId="1" animBg="1"/>
      <p:bldP spid="52" grpId="0" animBg="1"/>
      <p:bldP spid="52" grpId="1" animBg="1"/>
      <p:bldP spid="53" grpId="0" animBg="1"/>
      <p:bldP spid="53" grpId="1" animBg="1"/>
      <p:bldP spid="54" grpId="0" animBg="1"/>
      <p:bldP spid="54" grpId="1" animBg="1"/>
      <p:bldP spid="55" grpId="0" animBg="1"/>
      <p:bldP spid="55" grpId="1" animBg="1"/>
      <p:bldP spid="56" grpId="0" animBg="1"/>
      <p:bldP spid="56" grpId="1" animBg="1"/>
      <p:bldP spid="57" grpId="0" animBg="1"/>
      <p:bldP spid="57" grpId="1" animBg="1"/>
      <p:bldP spid="58" grpId="0" animBg="1"/>
      <p:bldP spid="58" grpId="1" animBg="1"/>
      <p:bldP spid="59" grpId="0" animBg="1"/>
      <p:bldP spid="59" grpId="1" animBg="1"/>
      <p:bldP spid="60" grpId="0" animBg="1"/>
      <p:bldP spid="60" grpId="1" animBg="1"/>
      <p:bldP spid="61" grpId="0" animBg="1"/>
      <p:bldP spid="61" grpId="1" animBg="1"/>
      <p:bldP spid="62" grpId="0" animBg="1"/>
      <p:bldP spid="62" grpId="1" animBg="1"/>
      <p:bldP spid="63" grpId="0" animBg="1"/>
      <p:bldP spid="63" grpId="1" animBg="1"/>
      <p:bldP spid="64" grpId="0" animBg="1"/>
      <p:bldP spid="64" grpId="1" animBg="1"/>
      <p:bldP spid="65" grpId="0" animBg="1"/>
      <p:bldP spid="65" grpId="1" animBg="1"/>
      <p:bldP spid="66" grpId="0" animBg="1"/>
      <p:bldP spid="66" grpId="1" animBg="1"/>
      <p:bldP spid="67" grpId="0" animBg="1"/>
      <p:bldP spid="67" grpId="1" animBg="1"/>
      <p:bldP spid="68" grpId="0" animBg="1"/>
      <p:bldP spid="68" grpId="1" animBg="1"/>
      <p:bldP spid="69" grpId="0" animBg="1"/>
      <p:bldP spid="69" grpId="1" animBg="1"/>
      <p:bldP spid="70" grpId="0" animBg="1"/>
      <p:bldP spid="70" grpId="1" animBg="1"/>
      <p:bldP spid="71" grpId="0" animBg="1"/>
      <p:bldP spid="71" grpId="1" animBg="1"/>
      <p:bldP spid="72" grpId="0" animBg="1"/>
      <p:bldP spid="72" grpId="1" animBg="1"/>
      <p:bldP spid="73" grpId="0" animBg="1"/>
      <p:bldP spid="73" grpId="1" animBg="1"/>
      <p:bldP spid="74" grpId="0" animBg="1"/>
      <p:bldP spid="74" grpId="1" animBg="1"/>
      <p:bldP spid="75" grpId="0" animBg="1"/>
      <p:bldP spid="76" grpId="0" animBg="1"/>
      <p:bldP spid="77" grpId="0" animBg="1"/>
      <p:bldP spid="78" grpId="0" animBg="1"/>
      <p:bldP spid="78" grpId="1" animBg="1"/>
      <p:bldP spid="79" grpId="0" animBg="1"/>
      <p:bldP spid="80" grpId="0" animBg="1"/>
      <p:bldP spid="81" grpId="0" animBg="1"/>
      <p:bldP spid="81" grpId="1" animBg="1"/>
      <p:bldP spid="82" grpId="0" animBg="1"/>
      <p:bldP spid="82" grpId="1" animBg="1"/>
      <p:bldP spid="83" grpId="0" animBg="1"/>
      <p:bldP spid="83" grpId="1" animBg="1"/>
      <p:bldP spid="84" grpId="0" animBg="1"/>
      <p:bldP spid="84" grpId="1" animBg="1"/>
      <p:bldP spid="85" grpId="0" animBg="1"/>
      <p:bldP spid="85" grpId="1" animBg="1"/>
      <p:bldP spid="91" grpId="0" animBg="1"/>
      <p:bldP spid="91" grpId="1" animBg="1"/>
      <p:bldP spid="92" grpId="0" animBg="1"/>
      <p:bldP spid="92" grpId="1" animBg="1"/>
      <p:bldP spid="92" grpId="2" animBg="1"/>
      <p:bldP spid="92" grpId="3" animBg="1"/>
      <p:bldP spid="93" grpId="0" animBg="1"/>
      <p:bldP spid="93" grpId="1" animBg="1"/>
      <p:bldP spid="93" grpId="2" animBg="1"/>
      <p:bldP spid="93" grpId="3" animBg="1"/>
      <p:bldP spid="93" grpId="4" animBg="1"/>
      <p:bldP spid="93" grpId="5" animBg="1"/>
      <p:bldP spid="94" grpId="0" animBg="1"/>
      <p:bldP spid="94" grpId="1" animBg="1"/>
      <p:bldP spid="94" grpId="2" animBg="1"/>
      <p:bldP spid="94" grpId="3" animBg="1"/>
      <p:bldP spid="94" grpId="4" animBg="1"/>
      <p:bldP spid="94" grpId="5" animBg="1"/>
      <p:bldP spid="94" grpId="6" animBg="1"/>
      <p:bldP spid="94" grpId="7" animBg="1"/>
      <p:bldP spid="95" grpId="0" animBg="1"/>
      <p:bldP spid="95" grpId="1" animBg="1"/>
      <p:bldP spid="95" grpId="2" animBg="1"/>
      <p:bldP spid="95" grpId="3" animBg="1"/>
      <p:bldP spid="95" grpId="4" animBg="1"/>
      <p:bldP spid="95" grpId="5" animBg="1"/>
      <p:bldP spid="95" grpId="6" animBg="1"/>
      <p:bldP spid="95" grpId="7" animBg="1"/>
      <p:bldP spid="95" grpId="8" animBg="1"/>
      <p:bldP spid="95" grpId="9"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15B756-6525-4838-89B1-342F6893A4C0}"/>
              </a:ext>
            </a:extLst>
          </p:cNvPr>
          <p:cNvSpPr>
            <a:spLocks noGrp="1"/>
          </p:cNvSpPr>
          <p:nvPr>
            <p:ph type="title"/>
          </p:nvPr>
        </p:nvSpPr>
        <p:spPr>
          <a:xfrm>
            <a:off x="838200" y="365125"/>
            <a:ext cx="10515600" cy="1604352"/>
          </a:xfrm>
        </p:spPr>
        <p:txBody>
          <a:bodyPr>
            <a:normAutofit/>
          </a:bodyPr>
          <a:lstStyle/>
          <a:p>
            <a:r>
              <a:rPr lang="vi-VN" sz="4000" dirty="0">
                <a:solidFill>
                  <a:srgbClr val="00B050"/>
                </a:solidFill>
              </a:rPr>
              <a:t>Bài 6 – Tiết 21: </a:t>
            </a:r>
            <a:endParaRPr lang="en-US" sz="4000" dirty="0">
              <a:solidFill>
                <a:srgbClr val="00B050"/>
              </a:solidFill>
            </a:endParaRPr>
          </a:p>
        </p:txBody>
      </p:sp>
      <p:sp>
        <p:nvSpPr>
          <p:cNvPr id="3" name="Content Placeholder 2">
            <a:extLst>
              <a:ext uri="{FF2B5EF4-FFF2-40B4-BE49-F238E27FC236}">
                <a16:creationId xmlns:a16="http://schemas.microsoft.com/office/drawing/2014/main" id="{DCA62B0A-5564-423F-AF32-71C8602811B7}"/>
              </a:ext>
            </a:extLst>
          </p:cNvPr>
          <p:cNvSpPr>
            <a:spLocks noGrp="1"/>
          </p:cNvSpPr>
          <p:nvPr>
            <p:ph idx="1"/>
          </p:nvPr>
        </p:nvSpPr>
        <p:spPr>
          <a:xfrm>
            <a:off x="838200" y="2096086"/>
            <a:ext cx="10515600" cy="4080876"/>
          </a:xfrm>
        </p:spPr>
        <p:txBody>
          <a:bodyPr/>
          <a:lstStyle/>
          <a:p>
            <a:pPr marL="0" indent="0" algn="ctr">
              <a:buNone/>
            </a:pPr>
            <a:r>
              <a:rPr lang="vi-VN" sz="5400" dirty="0">
                <a:solidFill>
                  <a:srgbClr val="FF0000"/>
                </a:solidFill>
                <a:latin typeface="Times New Roman" panose="02020603050405020304" pitchFamily="18" charset="0"/>
                <a:cs typeface="Times New Roman" panose="02020603050405020304" pitchFamily="18" charset="0"/>
              </a:rPr>
              <a:t>THẠCH SANH</a:t>
            </a:r>
          </a:p>
          <a:p>
            <a:pPr marL="0" indent="0" algn="ctr">
              <a:buNone/>
            </a:pPr>
            <a:r>
              <a:rPr lang="vi-VN" dirty="0">
                <a:solidFill>
                  <a:srgbClr val="0070C0"/>
                </a:solidFill>
                <a:latin typeface="Times New Roman" panose="02020603050405020304" pitchFamily="18" charset="0"/>
                <a:cs typeface="Times New Roman" panose="02020603050405020304" pitchFamily="18" charset="0"/>
              </a:rPr>
              <a:t>(Truyện cổ tích)</a:t>
            </a:r>
            <a:endParaRPr lang="en-US"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005207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33A6D2-912F-4AC8-8E19-E4BB1A93D329}"/>
              </a:ext>
            </a:extLst>
          </p:cNvPr>
          <p:cNvSpPr>
            <a:spLocks noGrp="1"/>
          </p:cNvSpPr>
          <p:nvPr>
            <p:ph type="title"/>
          </p:nvPr>
        </p:nvSpPr>
        <p:spPr>
          <a:xfrm>
            <a:off x="838200" y="232604"/>
            <a:ext cx="10515600" cy="315912"/>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1B896D2C-9071-40C3-A162-802E01F3BE89}"/>
              </a:ext>
            </a:extLst>
          </p:cNvPr>
          <p:cNvSpPr>
            <a:spLocks noGrp="1"/>
          </p:cNvSpPr>
          <p:nvPr>
            <p:ph idx="1"/>
          </p:nvPr>
        </p:nvSpPr>
        <p:spPr>
          <a:xfrm>
            <a:off x="838200" y="689113"/>
            <a:ext cx="10515600" cy="5487850"/>
          </a:xfrm>
        </p:spPr>
        <p:txBody>
          <a:bodyPr/>
          <a:lstStyle/>
          <a:p>
            <a:endParaRPr lang="en-US" dirty="0"/>
          </a:p>
        </p:txBody>
      </p:sp>
      <p:sp>
        <p:nvSpPr>
          <p:cNvPr id="4" name="Decagon 3">
            <a:extLst>
              <a:ext uri="{FF2B5EF4-FFF2-40B4-BE49-F238E27FC236}">
                <a16:creationId xmlns:a16="http://schemas.microsoft.com/office/drawing/2014/main" id="{D52B24F6-25BD-4036-B371-179662EFEDED}"/>
              </a:ext>
            </a:extLst>
          </p:cNvPr>
          <p:cNvSpPr/>
          <p:nvPr/>
        </p:nvSpPr>
        <p:spPr>
          <a:xfrm>
            <a:off x="914400" y="2580032"/>
            <a:ext cx="2239617" cy="1789043"/>
          </a:xfrm>
          <a:prstGeom prst="decagon">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vi-VN"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TRUYỆN CỔ TÍCH </a:t>
            </a:r>
            <a:endParaRPr 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5B472B3E-E5A4-4FE7-8DE4-12067B779EBC}"/>
              </a:ext>
            </a:extLst>
          </p:cNvPr>
          <p:cNvSpPr/>
          <p:nvPr/>
        </p:nvSpPr>
        <p:spPr>
          <a:xfrm>
            <a:off x="4747336" y="813560"/>
            <a:ext cx="5261113" cy="1744110"/>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r>
              <a:rPr lang="vi-VN" sz="2200" b="1" dirty="0">
                <a:solidFill>
                  <a:srgbClr val="FF0000"/>
                </a:solidFill>
                <a:latin typeface="Times New Roman" panose="02020603050405020304" pitchFamily="18" charset="0"/>
                <a:cs typeface="Times New Roman" panose="02020603050405020304" pitchFamily="18" charset="0"/>
              </a:rPr>
              <a:t>Nội dung: </a:t>
            </a:r>
            <a:r>
              <a:rPr lang="en-US" sz="2200" b="1" dirty="0" err="1">
                <a:solidFill>
                  <a:srgbClr val="FFFF00"/>
                </a:solidFill>
                <a:latin typeface="Times New Roman" panose="02020603050405020304" pitchFamily="18" charset="0"/>
                <a:cs typeface="Times New Roman" panose="02020603050405020304" pitchFamily="18" charset="0"/>
              </a:rPr>
              <a:t>Là</a:t>
            </a:r>
            <a:r>
              <a:rPr lang="en-US" sz="2200" b="1" dirty="0">
                <a:solidFill>
                  <a:srgbClr val="FFFF00"/>
                </a:solidFill>
                <a:latin typeface="Times New Roman" panose="02020603050405020304" pitchFamily="18" charset="0"/>
                <a:cs typeface="Times New Roman" panose="02020603050405020304" pitchFamily="18" charset="0"/>
              </a:rPr>
              <a:t> </a:t>
            </a:r>
            <a:r>
              <a:rPr lang="en-US" sz="2200" b="1" dirty="0" err="1">
                <a:solidFill>
                  <a:srgbClr val="FFFF00"/>
                </a:solidFill>
                <a:latin typeface="Times New Roman" panose="02020603050405020304" pitchFamily="18" charset="0"/>
                <a:cs typeface="Times New Roman" panose="02020603050405020304" pitchFamily="18" charset="0"/>
              </a:rPr>
              <a:t>loại</a:t>
            </a:r>
            <a:r>
              <a:rPr lang="en-US" sz="2200" b="1" dirty="0">
                <a:solidFill>
                  <a:srgbClr val="FFFF00"/>
                </a:solidFill>
                <a:latin typeface="Times New Roman" panose="02020603050405020304" pitchFamily="18" charset="0"/>
                <a:cs typeface="Times New Roman" panose="02020603050405020304" pitchFamily="18" charset="0"/>
              </a:rPr>
              <a:t> </a:t>
            </a:r>
            <a:r>
              <a:rPr lang="en-US" sz="2200" b="1" dirty="0" err="1">
                <a:solidFill>
                  <a:srgbClr val="FFFF00"/>
                </a:solidFill>
                <a:latin typeface="Times New Roman" panose="02020603050405020304" pitchFamily="18" charset="0"/>
                <a:cs typeface="Times New Roman" panose="02020603050405020304" pitchFamily="18" charset="0"/>
              </a:rPr>
              <a:t>truyện</a:t>
            </a:r>
            <a:r>
              <a:rPr lang="en-US" sz="2200" b="1" dirty="0">
                <a:solidFill>
                  <a:srgbClr val="FFFF00"/>
                </a:solidFill>
                <a:latin typeface="Times New Roman" panose="02020603050405020304" pitchFamily="18" charset="0"/>
                <a:cs typeface="Times New Roman" panose="02020603050405020304" pitchFamily="18" charset="0"/>
              </a:rPr>
              <a:t> </a:t>
            </a:r>
            <a:r>
              <a:rPr lang="en-US" sz="2200" b="1" dirty="0" err="1">
                <a:solidFill>
                  <a:srgbClr val="FFFF00"/>
                </a:solidFill>
                <a:latin typeface="Times New Roman" panose="02020603050405020304" pitchFamily="18" charset="0"/>
                <a:cs typeface="Times New Roman" panose="02020603050405020304" pitchFamily="18" charset="0"/>
              </a:rPr>
              <a:t>dân</a:t>
            </a:r>
            <a:r>
              <a:rPr lang="en-US" sz="2200" b="1" dirty="0">
                <a:solidFill>
                  <a:srgbClr val="FFFF00"/>
                </a:solidFill>
                <a:latin typeface="Times New Roman" panose="02020603050405020304" pitchFamily="18" charset="0"/>
                <a:cs typeface="Times New Roman" panose="02020603050405020304" pitchFamily="18" charset="0"/>
              </a:rPr>
              <a:t> </a:t>
            </a:r>
            <a:r>
              <a:rPr lang="en-US" sz="2200" b="1" dirty="0" err="1">
                <a:solidFill>
                  <a:srgbClr val="FFFF00"/>
                </a:solidFill>
                <a:latin typeface="Times New Roman" panose="02020603050405020304" pitchFamily="18" charset="0"/>
                <a:cs typeface="Times New Roman" panose="02020603050405020304" pitchFamily="18" charset="0"/>
              </a:rPr>
              <a:t>gian</a:t>
            </a:r>
            <a:r>
              <a:rPr lang="en-US" sz="2200" b="1" dirty="0">
                <a:solidFill>
                  <a:srgbClr val="FFFF00"/>
                </a:solidFill>
                <a:latin typeface="Times New Roman" panose="02020603050405020304" pitchFamily="18" charset="0"/>
                <a:cs typeface="Times New Roman" panose="02020603050405020304" pitchFamily="18" charset="0"/>
              </a:rPr>
              <a:t> </a:t>
            </a:r>
            <a:r>
              <a:rPr lang="en-US" sz="2200" b="1" dirty="0" err="1">
                <a:solidFill>
                  <a:srgbClr val="FFFF00"/>
                </a:solidFill>
                <a:latin typeface="Times New Roman" panose="02020603050405020304" pitchFamily="18" charset="0"/>
                <a:cs typeface="Times New Roman" panose="02020603050405020304" pitchFamily="18" charset="0"/>
              </a:rPr>
              <a:t>kể</a:t>
            </a:r>
            <a:r>
              <a:rPr lang="en-US" sz="2200" b="1" dirty="0">
                <a:solidFill>
                  <a:srgbClr val="FFFF00"/>
                </a:solidFill>
                <a:latin typeface="Times New Roman" panose="02020603050405020304" pitchFamily="18" charset="0"/>
                <a:cs typeface="Times New Roman" panose="02020603050405020304" pitchFamily="18" charset="0"/>
              </a:rPr>
              <a:t> </a:t>
            </a:r>
            <a:r>
              <a:rPr lang="en-US" sz="2200" b="1" dirty="0" err="1">
                <a:solidFill>
                  <a:srgbClr val="FFFF00"/>
                </a:solidFill>
                <a:latin typeface="Times New Roman" panose="02020603050405020304" pitchFamily="18" charset="0"/>
                <a:cs typeface="Times New Roman" panose="02020603050405020304" pitchFamily="18" charset="0"/>
              </a:rPr>
              <a:t>về</a:t>
            </a:r>
            <a:r>
              <a:rPr lang="en-US" sz="2200" b="1" dirty="0">
                <a:solidFill>
                  <a:srgbClr val="FFFF00"/>
                </a:solidFill>
                <a:latin typeface="Times New Roman" panose="02020603050405020304" pitchFamily="18" charset="0"/>
                <a:cs typeface="Times New Roman" panose="02020603050405020304" pitchFamily="18" charset="0"/>
              </a:rPr>
              <a:t> </a:t>
            </a:r>
            <a:r>
              <a:rPr lang="en-US" sz="2200" b="1" dirty="0" err="1">
                <a:solidFill>
                  <a:srgbClr val="FFFF00"/>
                </a:solidFill>
                <a:latin typeface="Times New Roman" panose="02020603050405020304" pitchFamily="18" charset="0"/>
                <a:cs typeface="Times New Roman" panose="02020603050405020304" pitchFamily="18" charset="0"/>
              </a:rPr>
              <a:t>cuộc</a:t>
            </a:r>
            <a:r>
              <a:rPr lang="en-US" sz="2200" b="1" dirty="0">
                <a:solidFill>
                  <a:srgbClr val="FFFF00"/>
                </a:solidFill>
                <a:latin typeface="Times New Roman" panose="02020603050405020304" pitchFamily="18" charset="0"/>
                <a:cs typeface="Times New Roman" panose="02020603050405020304" pitchFamily="18" charset="0"/>
              </a:rPr>
              <a:t> </a:t>
            </a:r>
            <a:r>
              <a:rPr lang="en-US" sz="2200" b="1" dirty="0" err="1">
                <a:solidFill>
                  <a:srgbClr val="FFFF00"/>
                </a:solidFill>
                <a:latin typeface="Times New Roman" panose="02020603050405020304" pitchFamily="18" charset="0"/>
                <a:cs typeface="Times New Roman" panose="02020603050405020304" pitchFamily="18" charset="0"/>
              </a:rPr>
              <a:t>đời</a:t>
            </a:r>
            <a:r>
              <a:rPr lang="en-US" sz="2200" b="1" dirty="0">
                <a:solidFill>
                  <a:srgbClr val="FFFF00"/>
                </a:solidFill>
                <a:latin typeface="Times New Roman" panose="02020603050405020304" pitchFamily="18" charset="0"/>
                <a:cs typeface="Times New Roman" panose="02020603050405020304" pitchFamily="18" charset="0"/>
              </a:rPr>
              <a:t> </a:t>
            </a:r>
            <a:r>
              <a:rPr lang="en-US" sz="2200" b="1" dirty="0" err="1">
                <a:solidFill>
                  <a:srgbClr val="FFFF00"/>
                </a:solidFill>
                <a:latin typeface="Times New Roman" panose="02020603050405020304" pitchFamily="18" charset="0"/>
                <a:cs typeface="Times New Roman" panose="02020603050405020304" pitchFamily="18" charset="0"/>
              </a:rPr>
              <a:t>của</a:t>
            </a:r>
            <a:r>
              <a:rPr lang="en-US" sz="2200" b="1" dirty="0">
                <a:solidFill>
                  <a:srgbClr val="FFFF00"/>
                </a:solidFill>
                <a:latin typeface="Times New Roman" panose="02020603050405020304" pitchFamily="18" charset="0"/>
                <a:cs typeface="Times New Roman" panose="02020603050405020304" pitchFamily="18" charset="0"/>
              </a:rPr>
              <a:t> </a:t>
            </a:r>
            <a:r>
              <a:rPr lang="en-US" sz="2200" b="1" dirty="0" err="1">
                <a:solidFill>
                  <a:srgbClr val="FFFF00"/>
                </a:solidFill>
                <a:latin typeface="Times New Roman" panose="02020603050405020304" pitchFamily="18" charset="0"/>
                <a:cs typeface="Times New Roman" panose="02020603050405020304" pitchFamily="18" charset="0"/>
              </a:rPr>
              <a:t>một</a:t>
            </a:r>
            <a:r>
              <a:rPr lang="en-US" sz="2200" b="1" dirty="0">
                <a:solidFill>
                  <a:srgbClr val="FFFF00"/>
                </a:solidFill>
                <a:latin typeface="Times New Roman" panose="02020603050405020304" pitchFamily="18" charset="0"/>
                <a:cs typeface="Times New Roman" panose="02020603050405020304" pitchFamily="18" charset="0"/>
              </a:rPr>
              <a:t> </a:t>
            </a:r>
            <a:r>
              <a:rPr lang="en-US" sz="2200" b="1" dirty="0" err="1">
                <a:solidFill>
                  <a:srgbClr val="FFFF00"/>
                </a:solidFill>
                <a:latin typeface="Times New Roman" panose="02020603050405020304" pitchFamily="18" charset="0"/>
                <a:cs typeface="Times New Roman" panose="02020603050405020304" pitchFamily="18" charset="0"/>
              </a:rPr>
              <a:t>số</a:t>
            </a:r>
            <a:r>
              <a:rPr lang="en-US" sz="2200" b="1" dirty="0">
                <a:solidFill>
                  <a:srgbClr val="FFFF00"/>
                </a:solidFill>
                <a:latin typeface="Times New Roman" panose="02020603050405020304" pitchFamily="18" charset="0"/>
                <a:cs typeface="Times New Roman" panose="02020603050405020304" pitchFamily="18" charset="0"/>
              </a:rPr>
              <a:t> </a:t>
            </a:r>
            <a:r>
              <a:rPr lang="en-US" sz="2200" b="1" dirty="0" err="1">
                <a:solidFill>
                  <a:srgbClr val="FFFF00"/>
                </a:solidFill>
                <a:latin typeface="Times New Roman" panose="02020603050405020304" pitchFamily="18" charset="0"/>
                <a:cs typeface="Times New Roman" panose="02020603050405020304" pitchFamily="18" charset="0"/>
              </a:rPr>
              <a:t>kiểu</a:t>
            </a:r>
            <a:r>
              <a:rPr lang="en-US" sz="2200" b="1" dirty="0">
                <a:solidFill>
                  <a:srgbClr val="FFFF00"/>
                </a:solidFill>
                <a:latin typeface="Times New Roman" panose="02020603050405020304" pitchFamily="18" charset="0"/>
                <a:cs typeface="Times New Roman" panose="02020603050405020304" pitchFamily="18" charset="0"/>
              </a:rPr>
              <a:t> </a:t>
            </a:r>
            <a:r>
              <a:rPr lang="en-US" sz="2200" b="1" dirty="0" err="1">
                <a:solidFill>
                  <a:srgbClr val="FFFF00"/>
                </a:solidFill>
                <a:latin typeface="Times New Roman" panose="02020603050405020304" pitchFamily="18" charset="0"/>
                <a:cs typeface="Times New Roman" panose="02020603050405020304" pitchFamily="18" charset="0"/>
              </a:rPr>
              <a:t>nhân</a:t>
            </a:r>
            <a:r>
              <a:rPr lang="en-US" sz="2200" b="1" dirty="0">
                <a:solidFill>
                  <a:srgbClr val="FFFF00"/>
                </a:solidFill>
                <a:latin typeface="Times New Roman" panose="02020603050405020304" pitchFamily="18" charset="0"/>
                <a:cs typeface="Times New Roman" panose="02020603050405020304" pitchFamily="18" charset="0"/>
              </a:rPr>
              <a:t> </a:t>
            </a:r>
            <a:r>
              <a:rPr lang="en-US" sz="2200" b="1" dirty="0" err="1">
                <a:solidFill>
                  <a:srgbClr val="FFFF00"/>
                </a:solidFill>
                <a:latin typeface="Times New Roman" panose="02020603050405020304" pitchFamily="18" charset="0"/>
                <a:cs typeface="Times New Roman" panose="02020603050405020304" pitchFamily="18" charset="0"/>
              </a:rPr>
              <a:t>vật</a:t>
            </a:r>
            <a:r>
              <a:rPr lang="en-US" sz="2200" b="1" dirty="0">
                <a:solidFill>
                  <a:srgbClr val="FFFF00"/>
                </a:solidFill>
                <a:latin typeface="Times New Roman" panose="02020603050405020304" pitchFamily="18" charset="0"/>
                <a:cs typeface="Times New Roman" panose="02020603050405020304" pitchFamily="18" charset="0"/>
              </a:rPr>
              <a:t>: </a:t>
            </a:r>
            <a:r>
              <a:rPr lang="en-US" sz="2200" b="1" dirty="0" err="1">
                <a:solidFill>
                  <a:srgbClr val="FFFF00"/>
                </a:solidFill>
                <a:latin typeface="Times New Roman" panose="02020603050405020304" pitchFamily="18" charset="0"/>
                <a:cs typeface="Times New Roman" panose="02020603050405020304" pitchFamily="18" charset="0"/>
              </a:rPr>
              <a:t>bất</a:t>
            </a:r>
            <a:r>
              <a:rPr lang="en-US" sz="2200" b="1" dirty="0">
                <a:solidFill>
                  <a:srgbClr val="FFFF00"/>
                </a:solidFill>
                <a:latin typeface="Times New Roman" panose="02020603050405020304" pitchFamily="18" charset="0"/>
                <a:cs typeface="Times New Roman" panose="02020603050405020304" pitchFamily="18" charset="0"/>
              </a:rPr>
              <a:t> </a:t>
            </a:r>
            <a:r>
              <a:rPr lang="en-US" sz="2200" b="1" dirty="0" err="1">
                <a:solidFill>
                  <a:srgbClr val="FFFF00"/>
                </a:solidFill>
                <a:latin typeface="Times New Roman" panose="02020603050405020304" pitchFamily="18" charset="0"/>
                <a:cs typeface="Times New Roman" panose="02020603050405020304" pitchFamily="18" charset="0"/>
              </a:rPr>
              <a:t>hạnh</a:t>
            </a:r>
            <a:r>
              <a:rPr lang="en-US" sz="2200" b="1" dirty="0">
                <a:solidFill>
                  <a:srgbClr val="FFFF00"/>
                </a:solidFill>
                <a:latin typeface="Times New Roman" panose="02020603050405020304" pitchFamily="18" charset="0"/>
                <a:cs typeface="Times New Roman" panose="02020603050405020304" pitchFamily="18" charset="0"/>
              </a:rPr>
              <a:t>, </a:t>
            </a:r>
            <a:r>
              <a:rPr lang="en-US" sz="2200" b="1" dirty="0" err="1">
                <a:solidFill>
                  <a:srgbClr val="FFFF00"/>
                </a:solidFill>
                <a:latin typeface="Times New Roman" panose="02020603050405020304" pitchFamily="18" charset="0"/>
                <a:cs typeface="Times New Roman" panose="02020603050405020304" pitchFamily="18" charset="0"/>
              </a:rPr>
              <a:t>dũng</a:t>
            </a:r>
            <a:r>
              <a:rPr lang="en-US" sz="2200" b="1" dirty="0">
                <a:solidFill>
                  <a:srgbClr val="FFFF00"/>
                </a:solidFill>
                <a:latin typeface="Times New Roman" panose="02020603050405020304" pitchFamily="18" charset="0"/>
                <a:cs typeface="Times New Roman" panose="02020603050405020304" pitchFamily="18" charset="0"/>
              </a:rPr>
              <a:t> </a:t>
            </a:r>
            <a:r>
              <a:rPr lang="en-US" sz="2200" b="1" dirty="0" err="1">
                <a:solidFill>
                  <a:srgbClr val="FFFF00"/>
                </a:solidFill>
                <a:latin typeface="Times New Roman" panose="02020603050405020304" pitchFamily="18" charset="0"/>
                <a:cs typeface="Times New Roman" panose="02020603050405020304" pitchFamily="18" charset="0"/>
              </a:rPr>
              <a:t>sĩ</a:t>
            </a:r>
            <a:r>
              <a:rPr lang="en-US" sz="2200" b="1" dirty="0">
                <a:solidFill>
                  <a:srgbClr val="FFFF00"/>
                </a:solidFill>
                <a:latin typeface="Times New Roman" panose="02020603050405020304" pitchFamily="18" charset="0"/>
                <a:cs typeface="Times New Roman" panose="02020603050405020304" pitchFamily="18" charset="0"/>
              </a:rPr>
              <a:t>, </a:t>
            </a:r>
            <a:r>
              <a:rPr lang="en-US" sz="2200" b="1" dirty="0" err="1">
                <a:solidFill>
                  <a:srgbClr val="FFFF00"/>
                </a:solidFill>
                <a:latin typeface="Times New Roman" panose="02020603050405020304" pitchFamily="18" charset="0"/>
                <a:cs typeface="Times New Roman" panose="02020603050405020304" pitchFamily="18" charset="0"/>
              </a:rPr>
              <a:t>tài</a:t>
            </a:r>
            <a:r>
              <a:rPr lang="en-US" sz="2200" b="1" dirty="0">
                <a:solidFill>
                  <a:srgbClr val="FFFF00"/>
                </a:solidFill>
                <a:latin typeface="Times New Roman" panose="02020603050405020304" pitchFamily="18" charset="0"/>
                <a:cs typeface="Times New Roman" panose="02020603050405020304" pitchFamily="18" charset="0"/>
              </a:rPr>
              <a:t> </a:t>
            </a:r>
            <a:r>
              <a:rPr lang="en-US" sz="2200" b="1" dirty="0" err="1">
                <a:solidFill>
                  <a:srgbClr val="FFFF00"/>
                </a:solidFill>
                <a:latin typeface="Times New Roman" panose="02020603050405020304" pitchFamily="18" charset="0"/>
                <a:cs typeface="Times New Roman" panose="02020603050405020304" pitchFamily="18" charset="0"/>
              </a:rPr>
              <a:t>năng</a:t>
            </a:r>
            <a:r>
              <a:rPr lang="en-US" sz="2200" b="1" dirty="0">
                <a:solidFill>
                  <a:srgbClr val="FFFF00"/>
                </a:solidFill>
                <a:latin typeface="Times New Roman" panose="02020603050405020304" pitchFamily="18" charset="0"/>
                <a:cs typeface="Times New Roman" panose="02020603050405020304" pitchFamily="18" charset="0"/>
              </a:rPr>
              <a:t>, </a:t>
            </a:r>
            <a:r>
              <a:rPr lang="en-US" sz="2200" b="1" dirty="0" err="1">
                <a:solidFill>
                  <a:srgbClr val="FFFF00"/>
                </a:solidFill>
                <a:latin typeface="Times New Roman" panose="02020603050405020304" pitchFamily="18" charset="0"/>
                <a:cs typeface="Times New Roman" panose="02020603050405020304" pitchFamily="18" charset="0"/>
              </a:rPr>
              <a:t>thông</a:t>
            </a:r>
            <a:r>
              <a:rPr lang="en-US" sz="2200" b="1" dirty="0">
                <a:solidFill>
                  <a:srgbClr val="FFFF00"/>
                </a:solidFill>
                <a:latin typeface="Times New Roman" panose="02020603050405020304" pitchFamily="18" charset="0"/>
                <a:cs typeface="Times New Roman" panose="02020603050405020304" pitchFamily="18" charset="0"/>
              </a:rPr>
              <a:t> </a:t>
            </a:r>
            <a:r>
              <a:rPr lang="en-US" sz="2200" b="1" dirty="0" err="1">
                <a:solidFill>
                  <a:srgbClr val="FFFF00"/>
                </a:solidFill>
                <a:latin typeface="Times New Roman" panose="02020603050405020304" pitchFamily="18" charset="0"/>
                <a:cs typeface="Times New Roman" panose="02020603050405020304" pitchFamily="18" charset="0"/>
              </a:rPr>
              <a:t>minh</a:t>
            </a:r>
            <a:r>
              <a:rPr lang="en-US" sz="2200" b="1" dirty="0">
                <a:solidFill>
                  <a:srgbClr val="FFFF00"/>
                </a:solidFill>
                <a:latin typeface="Times New Roman" panose="02020603050405020304" pitchFamily="18" charset="0"/>
                <a:cs typeface="Times New Roman" panose="02020603050405020304" pitchFamily="18" charset="0"/>
              </a:rPr>
              <a:t>, </a:t>
            </a:r>
            <a:r>
              <a:rPr lang="en-US" sz="2200" b="1" dirty="0" err="1">
                <a:solidFill>
                  <a:srgbClr val="FFFF00"/>
                </a:solidFill>
                <a:latin typeface="Times New Roman" panose="02020603050405020304" pitchFamily="18" charset="0"/>
                <a:cs typeface="Times New Roman" panose="02020603050405020304" pitchFamily="18" charset="0"/>
              </a:rPr>
              <a:t>ngốc</a:t>
            </a:r>
            <a:r>
              <a:rPr lang="en-US" sz="2200" b="1" dirty="0">
                <a:solidFill>
                  <a:srgbClr val="FFFF00"/>
                </a:solidFill>
                <a:latin typeface="Times New Roman" panose="02020603050405020304" pitchFamily="18" charset="0"/>
                <a:cs typeface="Times New Roman" panose="02020603050405020304" pitchFamily="18" charset="0"/>
              </a:rPr>
              <a:t> </a:t>
            </a:r>
            <a:r>
              <a:rPr lang="en-US" sz="2200" b="1" dirty="0" err="1">
                <a:solidFill>
                  <a:srgbClr val="FFFF00"/>
                </a:solidFill>
                <a:latin typeface="Times New Roman" panose="02020603050405020304" pitchFamily="18" charset="0"/>
                <a:cs typeface="Times New Roman" panose="02020603050405020304" pitchFamily="18" charset="0"/>
              </a:rPr>
              <a:t>nghếch</a:t>
            </a:r>
            <a:r>
              <a:rPr lang="en-US" sz="2200" b="1" dirty="0">
                <a:solidFill>
                  <a:srgbClr val="FFFF00"/>
                </a:solidFill>
                <a:latin typeface="Times New Roman" panose="02020603050405020304" pitchFamily="18" charset="0"/>
                <a:cs typeface="Times New Roman" panose="02020603050405020304" pitchFamily="18" charset="0"/>
              </a:rPr>
              <a:t>, con </a:t>
            </a:r>
            <a:r>
              <a:rPr lang="en-US" sz="2200" b="1" dirty="0" err="1">
                <a:solidFill>
                  <a:srgbClr val="FFFF00"/>
                </a:solidFill>
                <a:latin typeface="Times New Roman" panose="02020603050405020304" pitchFamily="18" charset="0"/>
                <a:cs typeface="Times New Roman" panose="02020603050405020304" pitchFamily="18" charset="0"/>
              </a:rPr>
              <a:t>vật</a:t>
            </a:r>
            <a:r>
              <a:rPr lang="en-US" sz="2200" b="1" dirty="0">
                <a:solidFill>
                  <a:srgbClr val="FFFF00"/>
                </a:solidFill>
                <a:latin typeface="Times New Roman" panose="02020603050405020304" pitchFamily="18" charset="0"/>
                <a:cs typeface="Times New Roman" panose="02020603050405020304" pitchFamily="18" charset="0"/>
              </a:rPr>
              <a:t>…</a:t>
            </a:r>
          </a:p>
          <a:p>
            <a:pPr algn="ctr"/>
            <a:endParaRPr lang="en-US" dirty="0"/>
          </a:p>
        </p:txBody>
      </p:sp>
      <p:sp>
        <p:nvSpPr>
          <p:cNvPr id="6" name="Rectangle 5">
            <a:extLst>
              <a:ext uri="{FF2B5EF4-FFF2-40B4-BE49-F238E27FC236}">
                <a16:creationId xmlns:a16="http://schemas.microsoft.com/office/drawing/2014/main" id="{A09AD952-8DA1-44EC-8462-E5D400DAC4E2}"/>
              </a:ext>
            </a:extLst>
          </p:cNvPr>
          <p:cNvSpPr/>
          <p:nvPr/>
        </p:nvSpPr>
        <p:spPr>
          <a:xfrm>
            <a:off x="4747336" y="2986666"/>
            <a:ext cx="5261113" cy="1416533"/>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vi-VN" sz="2200" b="1" dirty="0">
                <a:solidFill>
                  <a:srgbClr val="FF0000"/>
                </a:solidFill>
                <a:latin typeface="Times New Roman" panose="02020603050405020304" pitchFamily="18" charset="0"/>
                <a:cs typeface="Times New Roman" panose="02020603050405020304" pitchFamily="18" charset="0"/>
              </a:rPr>
              <a:t>Ý nghĩa</a:t>
            </a:r>
            <a:r>
              <a:rPr lang="vi-VN" sz="2200" b="1" dirty="0">
                <a:solidFill>
                  <a:srgbClr val="FFFF00"/>
                </a:solidFill>
                <a:latin typeface="Times New Roman" panose="02020603050405020304" pitchFamily="18" charset="0"/>
                <a:cs typeface="Times New Roman" panose="02020603050405020304" pitchFamily="18" charset="0"/>
              </a:rPr>
              <a:t>: t</a:t>
            </a:r>
            <a:r>
              <a:rPr lang="en-US" sz="2200" b="1" dirty="0" err="1">
                <a:solidFill>
                  <a:srgbClr val="FFFF00"/>
                </a:solidFill>
                <a:latin typeface="Times New Roman" panose="02020603050405020304" pitchFamily="18" charset="0"/>
                <a:cs typeface="Times New Roman" panose="02020603050405020304" pitchFamily="18" charset="0"/>
              </a:rPr>
              <a:t>hể</a:t>
            </a:r>
            <a:r>
              <a:rPr lang="en-US" sz="2200" b="1" dirty="0">
                <a:solidFill>
                  <a:srgbClr val="FFFF00"/>
                </a:solidFill>
                <a:latin typeface="Times New Roman" panose="02020603050405020304" pitchFamily="18" charset="0"/>
                <a:cs typeface="Times New Roman" panose="02020603050405020304" pitchFamily="18" charset="0"/>
              </a:rPr>
              <a:t> </a:t>
            </a:r>
            <a:r>
              <a:rPr lang="en-US" sz="2200" b="1" dirty="0" err="1">
                <a:solidFill>
                  <a:srgbClr val="FFFF00"/>
                </a:solidFill>
                <a:latin typeface="Times New Roman" panose="02020603050405020304" pitchFamily="18" charset="0"/>
                <a:cs typeface="Times New Roman" panose="02020603050405020304" pitchFamily="18" charset="0"/>
              </a:rPr>
              <a:t>hiện</a:t>
            </a:r>
            <a:r>
              <a:rPr lang="en-US" sz="2200" b="1" dirty="0">
                <a:solidFill>
                  <a:srgbClr val="FFFF00"/>
                </a:solidFill>
                <a:latin typeface="Times New Roman" panose="02020603050405020304" pitchFamily="18" charset="0"/>
                <a:cs typeface="Times New Roman" panose="02020603050405020304" pitchFamily="18" charset="0"/>
              </a:rPr>
              <a:t> </a:t>
            </a:r>
            <a:r>
              <a:rPr lang="en-US" sz="2200" b="1" dirty="0" err="1">
                <a:solidFill>
                  <a:srgbClr val="FFFF00"/>
                </a:solidFill>
                <a:latin typeface="Times New Roman" panose="02020603050405020304" pitchFamily="18" charset="0"/>
                <a:cs typeface="Times New Roman" panose="02020603050405020304" pitchFamily="18" charset="0"/>
              </a:rPr>
              <a:t>ước</a:t>
            </a:r>
            <a:r>
              <a:rPr lang="en-US" sz="2200" b="1" dirty="0">
                <a:solidFill>
                  <a:srgbClr val="FFFF00"/>
                </a:solidFill>
                <a:latin typeface="Times New Roman" panose="02020603050405020304" pitchFamily="18" charset="0"/>
                <a:cs typeface="Times New Roman" panose="02020603050405020304" pitchFamily="18" charset="0"/>
              </a:rPr>
              <a:t> </a:t>
            </a:r>
            <a:r>
              <a:rPr lang="en-US" sz="2200" b="1" dirty="0" err="1">
                <a:solidFill>
                  <a:srgbClr val="FFFF00"/>
                </a:solidFill>
                <a:latin typeface="Times New Roman" panose="02020603050405020304" pitchFamily="18" charset="0"/>
                <a:cs typeface="Times New Roman" panose="02020603050405020304" pitchFamily="18" charset="0"/>
              </a:rPr>
              <a:t>mơ</a:t>
            </a:r>
            <a:r>
              <a:rPr lang="en-US" sz="2200" b="1" dirty="0">
                <a:solidFill>
                  <a:srgbClr val="FFFF00"/>
                </a:solidFill>
                <a:latin typeface="Times New Roman" panose="02020603050405020304" pitchFamily="18" charset="0"/>
                <a:cs typeface="Times New Roman" panose="02020603050405020304" pitchFamily="18" charset="0"/>
              </a:rPr>
              <a:t> </a:t>
            </a:r>
            <a:r>
              <a:rPr lang="en-US" sz="2200" b="1" dirty="0" err="1">
                <a:solidFill>
                  <a:srgbClr val="FFFF00"/>
                </a:solidFill>
                <a:latin typeface="Times New Roman" panose="02020603050405020304" pitchFamily="18" charset="0"/>
                <a:cs typeface="Times New Roman" panose="02020603050405020304" pitchFamily="18" charset="0"/>
              </a:rPr>
              <a:t>của</a:t>
            </a:r>
            <a:r>
              <a:rPr lang="en-US" sz="2200" b="1" dirty="0">
                <a:solidFill>
                  <a:srgbClr val="FFFF00"/>
                </a:solidFill>
                <a:latin typeface="Times New Roman" panose="02020603050405020304" pitchFamily="18" charset="0"/>
                <a:cs typeface="Times New Roman" panose="02020603050405020304" pitchFamily="18" charset="0"/>
              </a:rPr>
              <a:t> </a:t>
            </a:r>
            <a:r>
              <a:rPr lang="en-US" sz="2200" b="1" dirty="0" err="1">
                <a:solidFill>
                  <a:srgbClr val="FFFF00"/>
                </a:solidFill>
                <a:latin typeface="Times New Roman" panose="02020603050405020304" pitchFamily="18" charset="0"/>
                <a:cs typeface="Times New Roman" panose="02020603050405020304" pitchFamily="18" charset="0"/>
              </a:rPr>
              <a:t>nhân</a:t>
            </a:r>
            <a:r>
              <a:rPr lang="en-US" sz="2200" b="1" dirty="0">
                <a:solidFill>
                  <a:srgbClr val="FFFF00"/>
                </a:solidFill>
                <a:latin typeface="Times New Roman" panose="02020603050405020304" pitchFamily="18" charset="0"/>
                <a:cs typeface="Times New Roman" panose="02020603050405020304" pitchFamily="18" charset="0"/>
              </a:rPr>
              <a:t> </a:t>
            </a:r>
            <a:r>
              <a:rPr lang="en-US" sz="2200" b="1" dirty="0" err="1">
                <a:solidFill>
                  <a:srgbClr val="FFFF00"/>
                </a:solidFill>
                <a:latin typeface="Times New Roman" panose="02020603050405020304" pitchFamily="18" charset="0"/>
                <a:cs typeface="Times New Roman" panose="02020603050405020304" pitchFamily="18" charset="0"/>
              </a:rPr>
              <a:t>dân</a:t>
            </a:r>
            <a:r>
              <a:rPr lang="en-US" sz="2200" b="1" dirty="0">
                <a:solidFill>
                  <a:srgbClr val="FFFF00"/>
                </a:solidFill>
                <a:latin typeface="Times New Roman" panose="02020603050405020304" pitchFamily="18" charset="0"/>
                <a:cs typeface="Times New Roman" panose="02020603050405020304" pitchFamily="18" charset="0"/>
              </a:rPr>
              <a:t> </a:t>
            </a:r>
            <a:r>
              <a:rPr lang="en-US" sz="2200" b="1" dirty="0" err="1">
                <a:solidFill>
                  <a:srgbClr val="FFFF00"/>
                </a:solidFill>
                <a:latin typeface="Times New Roman" panose="02020603050405020304" pitchFamily="18" charset="0"/>
                <a:cs typeface="Times New Roman" panose="02020603050405020304" pitchFamily="18" charset="0"/>
              </a:rPr>
              <a:t>về</a:t>
            </a:r>
            <a:r>
              <a:rPr lang="en-US" sz="2200" b="1" dirty="0">
                <a:solidFill>
                  <a:srgbClr val="FFFF00"/>
                </a:solidFill>
                <a:latin typeface="Times New Roman" panose="02020603050405020304" pitchFamily="18" charset="0"/>
                <a:cs typeface="Times New Roman" panose="02020603050405020304" pitchFamily="18" charset="0"/>
              </a:rPr>
              <a:t> </a:t>
            </a:r>
            <a:r>
              <a:rPr lang="en-US" sz="2200" b="1" dirty="0" err="1">
                <a:solidFill>
                  <a:srgbClr val="FFFF00"/>
                </a:solidFill>
                <a:latin typeface="Times New Roman" panose="02020603050405020304" pitchFamily="18" charset="0"/>
                <a:cs typeface="Times New Roman" panose="02020603050405020304" pitchFamily="18" charset="0"/>
              </a:rPr>
              <a:t>sự</a:t>
            </a:r>
            <a:r>
              <a:rPr lang="en-US" sz="2200" b="1" dirty="0">
                <a:solidFill>
                  <a:srgbClr val="FFFF00"/>
                </a:solidFill>
                <a:latin typeface="Times New Roman" panose="02020603050405020304" pitchFamily="18" charset="0"/>
                <a:cs typeface="Times New Roman" panose="02020603050405020304" pitchFamily="18" charset="0"/>
              </a:rPr>
              <a:t> </a:t>
            </a:r>
            <a:r>
              <a:rPr lang="en-US" sz="2200" b="1" dirty="0" err="1">
                <a:solidFill>
                  <a:srgbClr val="FFFF00"/>
                </a:solidFill>
                <a:latin typeface="Times New Roman" panose="02020603050405020304" pitchFamily="18" charset="0"/>
                <a:cs typeface="Times New Roman" panose="02020603050405020304" pitchFamily="18" charset="0"/>
              </a:rPr>
              <a:t>công</a:t>
            </a:r>
            <a:r>
              <a:rPr lang="en-US" sz="2200" b="1" dirty="0">
                <a:solidFill>
                  <a:srgbClr val="FFFF00"/>
                </a:solidFill>
                <a:latin typeface="Times New Roman" panose="02020603050405020304" pitchFamily="18" charset="0"/>
                <a:cs typeface="Times New Roman" panose="02020603050405020304" pitchFamily="18" charset="0"/>
              </a:rPr>
              <a:t> </a:t>
            </a:r>
            <a:r>
              <a:rPr lang="en-US" sz="2200" b="1" dirty="0" err="1">
                <a:solidFill>
                  <a:srgbClr val="FFFF00"/>
                </a:solidFill>
                <a:latin typeface="Times New Roman" panose="02020603050405020304" pitchFamily="18" charset="0"/>
                <a:cs typeface="Times New Roman" panose="02020603050405020304" pitchFamily="18" charset="0"/>
              </a:rPr>
              <a:t>bằng</a:t>
            </a:r>
            <a:r>
              <a:rPr lang="en-US" sz="2200" b="1" dirty="0">
                <a:solidFill>
                  <a:srgbClr val="FFFF00"/>
                </a:solidFill>
                <a:latin typeface="Times New Roman" panose="02020603050405020304" pitchFamily="18" charset="0"/>
                <a:cs typeface="Times New Roman" panose="02020603050405020304" pitchFamily="18" charset="0"/>
              </a:rPr>
              <a:t> </a:t>
            </a:r>
            <a:r>
              <a:rPr lang="en-US" sz="2200" b="1" dirty="0" err="1">
                <a:solidFill>
                  <a:srgbClr val="FFFF00"/>
                </a:solidFill>
                <a:latin typeface="Times New Roman" panose="02020603050405020304" pitchFamily="18" charset="0"/>
                <a:cs typeface="Times New Roman" panose="02020603050405020304" pitchFamily="18" charset="0"/>
              </a:rPr>
              <a:t>trong</a:t>
            </a:r>
            <a:r>
              <a:rPr lang="en-US" sz="2200" b="1" dirty="0">
                <a:solidFill>
                  <a:srgbClr val="FFFF00"/>
                </a:solidFill>
                <a:latin typeface="Times New Roman" panose="02020603050405020304" pitchFamily="18" charset="0"/>
                <a:cs typeface="Times New Roman" panose="02020603050405020304" pitchFamily="18" charset="0"/>
              </a:rPr>
              <a:t> </a:t>
            </a:r>
            <a:r>
              <a:rPr lang="en-US" sz="2200" b="1" dirty="0" err="1">
                <a:solidFill>
                  <a:srgbClr val="FFFF00"/>
                </a:solidFill>
                <a:latin typeface="Times New Roman" panose="02020603050405020304" pitchFamily="18" charset="0"/>
                <a:cs typeface="Times New Roman" panose="02020603050405020304" pitchFamily="18" charset="0"/>
              </a:rPr>
              <a:t>xã</a:t>
            </a:r>
            <a:r>
              <a:rPr lang="en-US" sz="2200" b="1" dirty="0">
                <a:solidFill>
                  <a:srgbClr val="FFFF00"/>
                </a:solidFill>
                <a:latin typeface="Times New Roman" panose="02020603050405020304" pitchFamily="18" charset="0"/>
                <a:cs typeface="Times New Roman" panose="02020603050405020304" pitchFamily="18" charset="0"/>
              </a:rPr>
              <a:t> </a:t>
            </a:r>
            <a:r>
              <a:rPr lang="en-US" sz="2200" b="1" dirty="0" err="1">
                <a:solidFill>
                  <a:srgbClr val="FFFF00"/>
                </a:solidFill>
                <a:latin typeface="Times New Roman" panose="02020603050405020304" pitchFamily="18" charset="0"/>
                <a:cs typeface="Times New Roman" panose="02020603050405020304" pitchFamily="18" charset="0"/>
              </a:rPr>
              <a:t>hội</a:t>
            </a:r>
            <a:r>
              <a:rPr lang="en-US" sz="2200" b="1" dirty="0">
                <a:solidFill>
                  <a:srgbClr val="FFFF00"/>
                </a:solidFill>
                <a:latin typeface="Times New Roman" panose="02020603050405020304" pitchFamily="18" charset="0"/>
                <a:cs typeface="Times New Roman" panose="02020603050405020304" pitchFamily="18" charset="0"/>
              </a:rPr>
              <a:t>: </a:t>
            </a:r>
            <a:r>
              <a:rPr lang="en-US" sz="2200" b="1" dirty="0" err="1">
                <a:solidFill>
                  <a:srgbClr val="FFFF00"/>
                </a:solidFill>
                <a:latin typeface="Times New Roman" panose="02020603050405020304" pitchFamily="18" charset="0"/>
                <a:cs typeface="Times New Roman" panose="02020603050405020304" pitchFamily="18" charset="0"/>
              </a:rPr>
              <a:t>cái</a:t>
            </a:r>
            <a:r>
              <a:rPr lang="en-US" sz="2200" b="1" dirty="0">
                <a:solidFill>
                  <a:srgbClr val="FFFF00"/>
                </a:solidFill>
                <a:latin typeface="Times New Roman" panose="02020603050405020304" pitchFamily="18" charset="0"/>
                <a:cs typeface="Times New Roman" panose="02020603050405020304" pitchFamily="18" charset="0"/>
              </a:rPr>
              <a:t> </a:t>
            </a:r>
            <a:r>
              <a:rPr lang="en-US" sz="2200" b="1" dirty="0" err="1">
                <a:solidFill>
                  <a:srgbClr val="FFFF00"/>
                </a:solidFill>
                <a:latin typeface="Times New Roman" panose="02020603050405020304" pitchFamily="18" charset="0"/>
                <a:cs typeface="Times New Roman" panose="02020603050405020304" pitchFamily="18" charset="0"/>
              </a:rPr>
              <a:t>thiện</a:t>
            </a:r>
            <a:r>
              <a:rPr lang="en-US" sz="2200" b="1" dirty="0">
                <a:solidFill>
                  <a:srgbClr val="FFFF00"/>
                </a:solidFill>
                <a:latin typeface="Times New Roman" panose="02020603050405020304" pitchFamily="18" charset="0"/>
                <a:cs typeface="Times New Roman" panose="02020603050405020304" pitchFamily="18" charset="0"/>
              </a:rPr>
              <a:t> </a:t>
            </a:r>
            <a:r>
              <a:rPr lang="en-US" sz="2200" b="1" dirty="0" err="1">
                <a:solidFill>
                  <a:srgbClr val="FFFF00"/>
                </a:solidFill>
                <a:latin typeface="Times New Roman" panose="02020603050405020304" pitchFamily="18" charset="0"/>
                <a:cs typeface="Times New Roman" panose="02020603050405020304" pitchFamily="18" charset="0"/>
              </a:rPr>
              <a:t>thắng</a:t>
            </a:r>
            <a:r>
              <a:rPr lang="en-US" sz="2200" b="1" dirty="0">
                <a:solidFill>
                  <a:srgbClr val="FFFF00"/>
                </a:solidFill>
                <a:latin typeface="Times New Roman" panose="02020603050405020304" pitchFamily="18" charset="0"/>
                <a:cs typeface="Times New Roman" panose="02020603050405020304" pitchFamily="18" charset="0"/>
              </a:rPr>
              <a:t> </a:t>
            </a:r>
            <a:r>
              <a:rPr lang="en-US" sz="2200" b="1" dirty="0" err="1">
                <a:solidFill>
                  <a:srgbClr val="FFFF00"/>
                </a:solidFill>
                <a:latin typeface="Times New Roman" panose="02020603050405020304" pitchFamily="18" charset="0"/>
                <a:cs typeface="Times New Roman" panose="02020603050405020304" pitchFamily="18" charset="0"/>
              </a:rPr>
              <a:t>cái</a:t>
            </a:r>
            <a:r>
              <a:rPr lang="en-US" sz="2200" b="1" dirty="0">
                <a:solidFill>
                  <a:srgbClr val="FFFF00"/>
                </a:solidFill>
                <a:latin typeface="Times New Roman" panose="02020603050405020304" pitchFamily="18" charset="0"/>
                <a:cs typeface="Times New Roman" panose="02020603050405020304" pitchFamily="18" charset="0"/>
              </a:rPr>
              <a:t> </a:t>
            </a:r>
            <a:r>
              <a:rPr lang="en-US" sz="2200" b="1" dirty="0" err="1">
                <a:solidFill>
                  <a:srgbClr val="FFFF00"/>
                </a:solidFill>
                <a:latin typeface="Times New Roman" panose="02020603050405020304" pitchFamily="18" charset="0"/>
                <a:cs typeface="Times New Roman" panose="02020603050405020304" pitchFamily="18" charset="0"/>
              </a:rPr>
              <a:t>ác</a:t>
            </a:r>
            <a:r>
              <a:rPr lang="en-US" sz="2200" b="1" dirty="0">
                <a:solidFill>
                  <a:srgbClr val="FFFF00"/>
                </a:solidFill>
                <a:latin typeface="Times New Roman" panose="02020603050405020304" pitchFamily="18" charset="0"/>
                <a:cs typeface="Times New Roman" panose="02020603050405020304" pitchFamily="18" charset="0"/>
              </a:rPr>
              <a:t>.</a:t>
            </a:r>
          </a:p>
          <a:p>
            <a:pPr algn="ctr"/>
            <a:endParaRPr lang="en-US" dirty="0"/>
          </a:p>
        </p:txBody>
      </p:sp>
      <p:sp>
        <p:nvSpPr>
          <p:cNvPr id="7" name="Rectangle 6">
            <a:extLst>
              <a:ext uri="{FF2B5EF4-FFF2-40B4-BE49-F238E27FC236}">
                <a16:creationId xmlns:a16="http://schemas.microsoft.com/office/drawing/2014/main" id="{F0BB9BB5-C0ED-49BC-8552-CE3FC1E70BC7}"/>
              </a:ext>
            </a:extLst>
          </p:cNvPr>
          <p:cNvSpPr/>
          <p:nvPr/>
        </p:nvSpPr>
        <p:spPr>
          <a:xfrm>
            <a:off x="4747335" y="4832195"/>
            <a:ext cx="5261113" cy="974035"/>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vi-VN" sz="2200" b="1" dirty="0">
                <a:solidFill>
                  <a:srgbClr val="FF0000"/>
                </a:solidFill>
                <a:latin typeface="Times New Roman" panose="02020603050405020304" pitchFamily="18" charset="0"/>
                <a:cs typeface="Times New Roman" panose="02020603050405020304" pitchFamily="18" charset="0"/>
              </a:rPr>
              <a:t>Nghệ thuật: </a:t>
            </a:r>
            <a:r>
              <a:rPr lang="en-US" sz="2200" b="1" dirty="0" err="1">
                <a:solidFill>
                  <a:srgbClr val="FFFF00"/>
                </a:solidFill>
                <a:latin typeface="Times New Roman" panose="02020603050405020304" pitchFamily="18" charset="0"/>
                <a:cs typeface="Times New Roman" panose="02020603050405020304" pitchFamily="18" charset="0"/>
              </a:rPr>
              <a:t>Có</a:t>
            </a:r>
            <a:r>
              <a:rPr lang="en-US" sz="2200" b="1" dirty="0">
                <a:solidFill>
                  <a:srgbClr val="FFFF00"/>
                </a:solidFill>
                <a:latin typeface="Times New Roman" panose="02020603050405020304" pitchFamily="18" charset="0"/>
                <a:cs typeface="Times New Roman" panose="02020603050405020304" pitchFamily="18" charset="0"/>
              </a:rPr>
              <a:t> </a:t>
            </a:r>
            <a:r>
              <a:rPr lang="en-US" sz="2200" b="1" dirty="0" err="1">
                <a:solidFill>
                  <a:srgbClr val="FFFF00"/>
                </a:solidFill>
                <a:latin typeface="Times New Roman" panose="02020603050405020304" pitchFamily="18" charset="0"/>
                <a:cs typeface="Times New Roman" panose="02020603050405020304" pitchFamily="18" charset="0"/>
              </a:rPr>
              <a:t>yếu</a:t>
            </a:r>
            <a:r>
              <a:rPr lang="en-US" sz="2200" b="1" dirty="0">
                <a:solidFill>
                  <a:srgbClr val="FFFF00"/>
                </a:solidFill>
                <a:latin typeface="Times New Roman" panose="02020603050405020304" pitchFamily="18" charset="0"/>
                <a:cs typeface="Times New Roman" panose="02020603050405020304" pitchFamily="18" charset="0"/>
              </a:rPr>
              <a:t> </a:t>
            </a:r>
            <a:r>
              <a:rPr lang="en-US" sz="2200" b="1" dirty="0" err="1">
                <a:solidFill>
                  <a:srgbClr val="FFFF00"/>
                </a:solidFill>
                <a:latin typeface="Times New Roman" panose="02020603050405020304" pitchFamily="18" charset="0"/>
                <a:cs typeface="Times New Roman" panose="02020603050405020304" pitchFamily="18" charset="0"/>
              </a:rPr>
              <a:t>tố</a:t>
            </a:r>
            <a:r>
              <a:rPr lang="en-US" sz="2200" b="1" dirty="0">
                <a:solidFill>
                  <a:srgbClr val="FFFF00"/>
                </a:solidFill>
                <a:latin typeface="Times New Roman" panose="02020603050405020304" pitchFamily="18" charset="0"/>
                <a:cs typeface="Times New Roman" panose="02020603050405020304" pitchFamily="18" charset="0"/>
              </a:rPr>
              <a:t> </a:t>
            </a:r>
            <a:r>
              <a:rPr lang="en-US" sz="2200" b="1" dirty="0" err="1">
                <a:solidFill>
                  <a:srgbClr val="FFFF00"/>
                </a:solidFill>
                <a:latin typeface="Times New Roman" panose="02020603050405020304" pitchFamily="18" charset="0"/>
                <a:cs typeface="Times New Roman" panose="02020603050405020304" pitchFamily="18" charset="0"/>
              </a:rPr>
              <a:t>hoang</a:t>
            </a:r>
            <a:r>
              <a:rPr lang="en-US" sz="2200" b="1" dirty="0">
                <a:solidFill>
                  <a:srgbClr val="FFFF00"/>
                </a:solidFill>
                <a:latin typeface="Times New Roman" panose="02020603050405020304" pitchFamily="18" charset="0"/>
                <a:cs typeface="Times New Roman" panose="02020603050405020304" pitchFamily="18" charset="0"/>
              </a:rPr>
              <a:t> </a:t>
            </a:r>
            <a:r>
              <a:rPr lang="en-US" sz="2200" b="1" dirty="0" err="1">
                <a:solidFill>
                  <a:srgbClr val="FFFF00"/>
                </a:solidFill>
                <a:latin typeface="Times New Roman" panose="02020603050405020304" pitchFamily="18" charset="0"/>
                <a:cs typeface="Times New Roman" panose="02020603050405020304" pitchFamily="18" charset="0"/>
              </a:rPr>
              <a:t>đường</a:t>
            </a:r>
            <a:endParaRPr lang="en-US" sz="2200" b="1" dirty="0">
              <a:solidFill>
                <a:srgbClr val="FFFF00"/>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C4320F1A-E51E-4A7A-8893-F89209A980A3}"/>
              </a:ext>
            </a:extLst>
          </p:cNvPr>
          <p:cNvSpPr txBox="1"/>
          <p:nvPr/>
        </p:nvSpPr>
        <p:spPr>
          <a:xfrm>
            <a:off x="2692352" y="3429000"/>
            <a:ext cx="461665" cy="135835"/>
          </a:xfrm>
          <a:prstGeom prst="rect">
            <a:avLst/>
          </a:prstGeom>
          <a:noFill/>
        </p:spPr>
        <p:txBody>
          <a:bodyPr vert="eaVert" wrap="square" rtlCol="0">
            <a:spAutoFit/>
          </a:bodyPr>
          <a:lstStyle/>
          <a:p>
            <a:endParaRPr lang="en-US" dirty="0"/>
          </a:p>
        </p:txBody>
      </p:sp>
      <p:cxnSp>
        <p:nvCxnSpPr>
          <p:cNvPr id="14" name="Straight Arrow Connector 13">
            <a:extLst>
              <a:ext uri="{FF2B5EF4-FFF2-40B4-BE49-F238E27FC236}">
                <a16:creationId xmlns:a16="http://schemas.microsoft.com/office/drawing/2014/main" id="{CE015197-21F6-42F1-923C-92D115BF0988}"/>
              </a:ext>
            </a:extLst>
          </p:cNvPr>
          <p:cNvCxnSpPr/>
          <p:nvPr/>
        </p:nvCxnSpPr>
        <p:spPr>
          <a:xfrm flipV="1">
            <a:off x="3189594" y="2443004"/>
            <a:ext cx="1338470" cy="103035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91590F17-2FEF-4C28-9C4F-8EC715FBC0D0}"/>
              </a:ext>
            </a:extLst>
          </p:cNvPr>
          <p:cNvCxnSpPr/>
          <p:nvPr/>
        </p:nvCxnSpPr>
        <p:spPr>
          <a:xfrm flipV="1">
            <a:off x="3279913" y="3500102"/>
            <a:ext cx="1232452" cy="4472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1168C4CB-2886-46AA-BFF8-FC548EF3FBF6}"/>
              </a:ext>
            </a:extLst>
          </p:cNvPr>
          <p:cNvCxnSpPr/>
          <p:nvPr/>
        </p:nvCxnSpPr>
        <p:spPr>
          <a:xfrm>
            <a:off x="3154017" y="3571569"/>
            <a:ext cx="1338470" cy="15372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9922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additive="base">
                                        <p:cTn id="21" dur="500" fill="hold"/>
                                        <p:tgtEl>
                                          <p:spTgt spid="16"/>
                                        </p:tgtEl>
                                        <p:attrNameLst>
                                          <p:attrName>ppt_x</p:attrName>
                                        </p:attrNameLst>
                                      </p:cBhvr>
                                      <p:tavLst>
                                        <p:tav tm="0">
                                          <p:val>
                                            <p:strVal val="#ppt_x"/>
                                          </p:val>
                                        </p:tav>
                                        <p:tav tm="100000">
                                          <p:val>
                                            <p:strVal val="#ppt_x"/>
                                          </p:val>
                                        </p:tav>
                                      </p:tavLst>
                                    </p:anim>
                                    <p:anim calcmode="lin" valueType="num">
                                      <p:cBhvr additive="base">
                                        <p:cTn id="2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ppt_x"/>
                                          </p:val>
                                        </p:tav>
                                        <p:tav tm="100000">
                                          <p:val>
                                            <p:strVal val="#ppt_x"/>
                                          </p:val>
                                        </p:tav>
                                      </p:tavLst>
                                    </p:anim>
                                    <p:anim calcmode="lin" valueType="num">
                                      <p:cBhvr additive="base">
                                        <p:cTn id="2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fade">
                                      <p:cBhvr>
                                        <p:cTn id="33" dur="500"/>
                                        <p:tgtEl>
                                          <p:spTgt spid="18"/>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fade">
                                      <p:cBhvr>
                                        <p:cTn id="3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B9F89-34AF-4F6D-9CBA-32CA01F708ED}"/>
              </a:ext>
            </a:extLst>
          </p:cNvPr>
          <p:cNvSpPr>
            <a:spLocks noGrp="1"/>
          </p:cNvSpPr>
          <p:nvPr>
            <p:ph type="ctrTitle"/>
          </p:nvPr>
        </p:nvSpPr>
        <p:spPr>
          <a:xfrm>
            <a:off x="503583" y="238540"/>
            <a:ext cx="11343860" cy="6334538"/>
          </a:xfrm>
          <a:blipFill>
            <a:blip r:embed="rId3"/>
            <a:stretch>
              <a:fillRect/>
            </a:stretch>
          </a:blipFill>
        </p:spPr>
        <p:style>
          <a:lnRef idx="2">
            <a:schemeClr val="accent1"/>
          </a:lnRef>
          <a:fillRef idx="1">
            <a:schemeClr val="lt1"/>
          </a:fillRef>
          <a:effectRef idx="0">
            <a:schemeClr val="accent1"/>
          </a:effectRef>
          <a:fontRef idx="minor">
            <a:schemeClr val="dk1"/>
          </a:fontRef>
        </p:style>
        <p:txBody>
          <a:bodyPr/>
          <a:lstStyle/>
          <a:p>
            <a:endParaRPr lang="en-US" dirty="0"/>
          </a:p>
        </p:txBody>
      </p:sp>
      <p:sp>
        <p:nvSpPr>
          <p:cNvPr id="5" name="Decagon 4">
            <a:extLst>
              <a:ext uri="{FF2B5EF4-FFF2-40B4-BE49-F238E27FC236}">
                <a16:creationId xmlns:a16="http://schemas.microsoft.com/office/drawing/2014/main" id="{B32E3801-F24D-4A1A-8C63-1FE37C32CEA6}"/>
              </a:ext>
            </a:extLst>
          </p:cNvPr>
          <p:cNvSpPr/>
          <p:nvPr/>
        </p:nvSpPr>
        <p:spPr>
          <a:xfrm>
            <a:off x="1020417" y="284922"/>
            <a:ext cx="2491409" cy="2246243"/>
          </a:xfrm>
          <a:prstGeom prst="decagon">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vi-VN" sz="2800" b="1" dirty="0">
                <a:effectLst>
                  <a:outerShdw blurRad="38100" dist="38100" dir="2700000" algn="tl">
                    <a:srgbClr val="000000">
                      <a:alpha val="43137"/>
                    </a:srgbClr>
                  </a:outerShdw>
                </a:effectLst>
              </a:rPr>
              <a:t>TRUYỆN </a:t>
            </a:r>
          </a:p>
          <a:p>
            <a:pPr algn="ctr"/>
            <a:r>
              <a:rPr lang="vi-VN" sz="2800" b="1" dirty="0">
                <a:effectLst>
                  <a:outerShdw blurRad="38100" dist="38100" dir="2700000" algn="tl">
                    <a:srgbClr val="000000">
                      <a:alpha val="43137"/>
                    </a:srgbClr>
                  </a:outerShdw>
                </a:effectLst>
              </a:rPr>
              <a:t>CỔ TÍCH</a:t>
            </a:r>
            <a:endParaRPr lang="en-US" sz="2800" b="1" dirty="0">
              <a:effectLst>
                <a:outerShdw blurRad="38100" dist="38100" dir="2700000" algn="tl">
                  <a:srgbClr val="000000">
                    <a:alpha val="43137"/>
                  </a:srgbClr>
                </a:outerShdw>
              </a:effectLst>
            </a:endParaRPr>
          </a:p>
        </p:txBody>
      </p:sp>
      <p:cxnSp>
        <p:nvCxnSpPr>
          <p:cNvPr id="7" name="Straight Arrow Connector 6">
            <a:extLst>
              <a:ext uri="{FF2B5EF4-FFF2-40B4-BE49-F238E27FC236}">
                <a16:creationId xmlns:a16="http://schemas.microsoft.com/office/drawing/2014/main" id="{A658C74D-1641-4580-AF3B-E945957E8E4D}"/>
              </a:ext>
            </a:extLst>
          </p:cNvPr>
          <p:cNvCxnSpPr/>
          <p:nvPr/>
        </p:nvCxnSpPr>
        <p:spPr>
          <a:xfrm>
            <a:off x="3617843" y="1113183"/>
            <a:ext cx="174928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ECCA6A11-5245-4AF8-B861-2083FE77BC95}"/>
              </a:ext>
            </a:extLst>
          </p:cNvPr>
          <p:cNvSpPr/>
          <p:nvPr/>
        </p:nvSpPr>
        <p:spPr>
          <a:xfrm>
            <a:off x="6255025" y="238540"/>
            <a:ext cx="3220279" cy="407505"/>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vi-VN" sz="2000" b="1" dirty="0"/>
              <a:t>Cổ tích thần kì</a:t>
            </a:r>
            <a:endParaRPr lang="en-US" sz="2000" b="1" dirty="0"/>
          </a:p>
        </p:txBody>
      </p:sp>
      <p:sp>
        <p:nvSpPr>
          <p:cNvPr id="9" name="Rectangle 8">
            <a:extLst>
              <a:ext uri="{FF2B5EF4-FFF2-40B4-BE49-F238E27FC236}">
                <a16:creationId xmlns:a16="http://schemas.microsoft.com/office/drawing/2014/main" id="{88523BBA-B656-4B64-96E0-1F221C9FE1B6}"/>
              </a:ext>
            </a:extLst>
          </p:cNvPr>
          <p:cNvSpPr/>
          <p:nvPr/>
        </p:nvSpPr>
        <p:spPr>
          <a:xfrm>
            <a:off x="6248399" y="737959"/>
            <a:ext cx="3220279" cy="407505"/>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vi-VN" sz="2000" b="1" dirty="0"/>
              <a:t>Cổ tích sinh hoạt</a:t>
            </a:r>
            <a:endParaRPr lang="en-US" sz="2000" b="1" dirty="0"/>
          </a:p>
        </p:txBody>
      </p:sp>
      <p:sp>
        <p:nvSpPr>
          <p:cNvPr id="10" name="Rectangle 9">
            <a:extLst>
              <a:ext uri="{FF2B5EF4-FFF2-40B4-BE49-F238E27FC236}">
                <a16:creationId xmlns:a16="http://schemas.microsoft.com/office/drawing/2014/main" id="{CFBA0E1A-FBD3-493D-BE57-6A1558BEEF96}"/>
              </a:ext>
            </a:extLst>
          </p:cNvPr>
          <p:cNvSpPr/>
          <p:nvPr/>
        </p:nvSpPr>
        <p:spPr>
          <a:xfrm>
            <a:off x="6255025" y="1346751"/>
            <a:ext cx="3213653" cy="407505"/>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vi-VN" sz="2000" b="1" dirty="0"/>
              <a:t>Cổ tích loài vật</a:t>
            </a:r>
            <a:endParaRPr lang="en-US" sz="2000" b="1" dirty="0"/>
          </a:p>
        </p:txBody>
      </p:sp>
      <p:sp>
        <p:nvSpPr>
          <p:cNvPr id="11" name="Rectangle: Rounded Corners 10">
            <a:extLst>
              <a:ext uri="{FF2B5EF4-FFF2-40B4-BE49-F238E27FC236}">
                <a16:creationId xmlns:a16="http://schemas.microsoft.com/office/drawing/2014/main" id="{26E2CFBB-D01D-43F7-9B10-5357E9660334}"/>
              </a:ext>
            </a:extLst>
          </p:cNvPr>
          <p:cNvSpPr/>
          <p:nvPr/>
        </p:nvSpPr>
        <p:spPr>
          <a:xfrm>
            <a:off x="3511826" y="626164"/>
            <a:ext cx="1855304" cy="40746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2400" b="1" dirty="0">
                <a:solidFill>
                  <a:srgbClr val="FF0000"/>
                </a:solidFill>
              </a:rPr>
              <a:t>Phân loại</a:t>
            </a:r>
            <a:endParaRPr lang="en-US" sz="2400" b="1" dirty="0">
              <a:solidFill>
                <a:srgbClr val="FF0000"/>
              </a:solidFill>
            </a:endParaRPr>
          </a:p>
        </p:txBody>
      </p:sp>
      <p:cxnSp>
        <p:nvCxnSpPr>
          <p:cNvPr id="13" name="Straight Arrow Connector 12">
            <a:extLst>
              <a:ext uri="{FF2B5EF4-FFF2-40B4-BE49-F238E27FC236}">
                <a16:creationId xmlns:a16="http://schemas.microsoft.com/office/drawing/2014/main" id="{2C06C8AD-F024-4001-9403-8704F35A695C}"/>
              </a:ext>
            </a:extLst>
          </p:cNvPr>
          <p:cNvCxnSpPr>
            <a:cxnSpLocks/>
          </p:cNvCxnSpPr>
          <p:nvPr/>
        </p:nvCxnSpPr>
        <p:spPr>
          <a:xfrm flipV="1">
            <a:off x="5426766" y="569843"/>
            <a:ext cx="745433" cy="4629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7EC7F005-8FDC-4C23-B25E-1171FE40F1C4}"/>
              </a:ext>
            </a:extLst>
          </p:cNvPr>
          <p:cNvCxnSpPr>
            <a:cxnSpLocks/>
          </p:cNvCxnSpPr>
          <p:nvPr/>
        </p:nvCxnSpPr>
        <p:spPr>
          <a:xfrm flipV="1">
            <a:off x="5478116" y="1032780"/>
            <a:ext cx="731355" cy="8040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6D40827E-E714-4D6B-9A57-00A9FA5F9964}"/>
              </a:ext>
            </a:extLst>
          </p:cNvPr>
          <p:cNvCxnSpPr/>
          <p:nvPr/>
        </p:nvCxnSpPr>
        <p:spPr>
          <a:xfrm>
            <a:off x="5426766" y="1145464"/>
            <a:ext cx="745433" cy="40503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Connector: Elbow 24">
            <a:extLst>
              <a:ext uri="{FF2B5EF4-FFF2-40B4-BE49-F238E27FC236}">
                <a16:creationId xmlns:a16="http://schemas.microsoft.com/office/drawing/2014/main" id="{7FF58961-BEF5-42E7-97F4-D73321CF6595}"/>
              </a:ext>
            </a:extLst>
          </p:cNvPr>
          <p:cNvCxnSpPr>
            <a:cxnSpLocks/>
          </p:cNvCxnSpPr>
          <p:nvPr/>
        </p:nvCxnSpPr>
        <p:spPr>
          <a:xfrm>
            <a:off x="2994991" y="2531165"/>
            <a:ext cx="2491409" cy="321302"/>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27" name="Flowchart: Terminator 26">
            <a:extLst>
              <a:ext uri="{FF2B5EF4-FFF2-40B4-BE49-F238E27FC236}">
                <a16:creationId xmlns:a16="http://schemas.microsoft.com/office/drawing/2014/main" id="{BE899758-CF9D-4592-8113-F335E2D4D406}"/>
              </a:ext>
            </a:extLst>
          </p:cNvPr>
          <p:cNvSpPr/>
          <p:nvPr/>
        </p:nvSpPr>
        <p:spPr>
          <a:xfrm>
            <a:off x="3263348" y="2093846"/>
            <a:ext cx="1855304" cy="362777"/>
          </a:xfrm>
          <a:prstGeom prst="flowChartTerminator">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2400" b="1" dirty="0">
                <a:solidFill>
                  <a:srgbClr val="FFFF00"/>
                </a:solidFill>
                <a:effectLst>
                  <a:outerShdw blurRad="38100" dist="38100" dir="2700000" algn="tl">
                    <a:srgbClr val="000000">
                      <a:alpha val="43137"/>
                    </a:srgbClr>
                  </a:outerShdw>
                </a:effectLst>
              </a:rPr>
              <a:t>Nhân vật</a:t>
            </a:r>
            <a:endParaRPr lang="en-US" sz="2400" b="1" dirty="0">
              <a:solidFill>
                <a:srgbClr val="FFFF00"/>
              </a:solidFill>
              <a:effectLst>
                <a:outerShdw blurRad="38100" dist="38100" dir="2700000" algn="tl">
                  <a:srgbClr val="000000">
                    <a:alpha val="43137"/>
                  </a:srgbClr>
                </a:outerShdw>
              </a:effectLst>
            </a:endParaRPr>
          </a:p>
        </p:txBody>
      </p:sp>
      <p:sp>
        <p:nvSpPr>
          <p:cNvPr id="30" name="Rectangle 29">
            <a:extLst>
              <a:ext uri="{FF2B5EF4-FFF2-40B4-BE49-F238E27FC236}">
                <a16:creationId xmlns:a16="http://schemas.microsoft.com/office/drawing/2014/main" id="{2DD056D0-E9E1-40A5-9001-797A98B97B44}"/>
              </a:ext>
            </a:extLst>
          </p:cNvPr>
          <p:cNvSpPr/>
          <p:nvPr/>
        </p:nvSpPr>
        <p:spPr>
          <a:xfrm>
            <a:off x="6993837" y="2123660"/>
            <a:ext cx="4585252" cy="407505"/>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vi-VN" sz="2000" b="1" dirty="0"/>
              <a:t>Nhân vật bất hạnh</a:t>
            </a:r>
            <a:endParaRPr lang="en-US" sz="2000" b="1" dirty="0"/>
          </a:p>
        </p:txBody>
      </p:sp>
      <p:sp>
        <p:nvSpPr>
          <p:cNvPr id="31" name="Rectangle 30">
            <a:extLst>
              <a:ext uri="{FF2B5EF4-FFF2-40B4-BE49-F238E27FC236}">
                <a16:creationId xmlns:a16="http://schemas.microsoft.com/office/drawing/2014/main" id="{B6097A50-184A-47AA-AC67-4A17739094CA}"/>
              </a:ext>
            </a:extLst>
          </p:cNvPr>
          <p:cNvSpPr/>
          <p:nvPr/>
        </p:nvSpPr>
        <p:spPr>
          <a:xfrm>
            <a:off x="7036903" y="2691816"/>
            <a:ext cx="4585252" cy="387377"/>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vi-VN" sz="2000" b="1" dirty="0"/>
              <a:t>Nhân vật dũng sĩ, có tài năng kì lạ</a:t>
            </a:r>
            <a:endParaRPr lang="en-US" sz="2000" b="1" dirty="0"/>
          </a:p>
        </p:txBody>
      </p:sp>
      <p:sp>
        <p:nvSpPr>
          <p:cNvPr id="32" name="Rectangle 31">
            <a:extLst>
              <a:ext uri="{FF2B5EF4-FFF2-40B4-BE49-F238E27FC236}">
                <a16:creationId xmlns:a16="http://schemas.microsoft.com/office/drawing/2014/main" id="{B0413ACC-E576-4664-A72C-4F6446140897}"/>
              </a:ext>
            </a:extLst>
          </p:cNvPr>
          <p:cNvSpPr/>
          <p:nvPr/>
        </p:nvSpPr>
        <p:spPr>
          <a:xfrm>
            <a:off x="7036903" y="3269974"/>
            <a:ext cx="4585252" cy="414130"/>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vi-VN" sz="2000" b="1" dirty="0"/>
              <a:t>Nhân vật thông minh, ngốc nghếch</a:t>
            </a:r>
            <a:endParaRPr lang="en-US" sz="2000" b="1" dirty="0"/>
          </a:p>
        </p:txBody>
      </p:sp>
      <p:sp>
        <p:nvSpPr>
          <p:cNvPr id="33" name="Rectangle 32">
            <a:extLst>
              <a:ext uri="{FF2B5EF4-FFF2-40B4-BE49-F238E27FC236}">
                <a16:creationId xmlns:a16="http://schemas.microsoft.com/office/drawing/2014/main" id="{B6672434-8B4C-4056-8A68-089580967599}"/>
              </a:ext>
            </a:extLst>
          </p:cNvPr>
          <p:cNvSpPr/>
          <p:nvPr/>
        </p:nvSpPr>
        <p:spPr>
          <a:xfrm>
            <a:off x="7036903" y="3850319"/>
            <a:ext cx="4525623" cy="414130"/>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vi-VN" sz="2000" b="1" dirty="0"/>
              <a:t>Nhân vật là động vật</a:t>
            </a:r>
            <a:endParaRPr lang="en-US" sz="2000" b="1" dirty="0"/>
          </a:p>
        </p:txBody>
      </p:sp>
      <p:cxnSp>
        <p:nvCxnSpPr>
          <p:cNvPr id="36" name="Straight Arrow Connector 35">
            <a:extLst>
              <a:ext uri="{FF2B5EF4-FFF2-40B4-BE49-F238E27FC236}">
                <a16:creationId xmlns:a16="http://schemas.microsoft.com/office/drawing/2014/main" id="{67860F40-FCE1-4371-9AD7-30C79D605445}"/>
              </a:ext>
            </a:extLst>
          </p:cNvPr>
          <p:cNvCxnSpPr/>
          <p:nvPr/>
        </p:nvCxnSpPr>
        <p:spPr>
          <a:xfrm flipV="1">
            <a:off x="5589103" y="2468242"/>
            <a:ext cx="1166191" cy="3958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2BBC82A7-E13D-48D4-8749-E63B3219B8E2}"/>
              </a:ext>
            </a:extLst>
          </p:cNvPr>
          <p:cNvCxnSpPr/>
          <p:nvPr/>
        </p:nvCxnSpPr>
        <p:spPr>
          <a:xfrm>
            <a:off x="5594071" y="2905476"/>
            <a:ext cx="132190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D84DAD9B-8E4E-4C82-B21D-20D0CD929190}"/>
              </a:ext>
            </a:extLst>
          </p:cNvPr>
          <p:cNvCxnSpPr>
            <a:cxnSpLocks/>
          </p:cNvCxnSpPr>
          <p:nvPr/>
        </p:nvCxnSpPr>
        <p:spPr>
          <a:xfrm>
            <a:off x="5579163" y="2941983"/>
            <a:ext cx="1336815" cy="4778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321BCB24-921F-4011-8425-13D71932A038}"/>
              </a:ext>
            </a:extLst>
          </p:cNvPr>
          <p:cNvCxnSpPr/>
          <p:nvPr/>
        </p:nvCxnSpPr>
        <p:spPr>
          <a:xfrm>
            <a:off x="5579163" y="2941983"/>
            <a:ext cx="1414674" cy="11131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5" name="Connector: Elbow 44">
            <a:extLst>
              <a:ext uri="{FF2B5EF4-FFF2-40B4-BE49-F238E27FC236}">
                <a16:creationId xmlns:a16="http://schemas.microsoft.com/office/drawing/2014/main" id="{325810B2-EAB9-4ABC-AC4D-F0C69507248C}"/>
              </a:ext>
            </a:extLst>
          </p:cNvPr>
          <p:cNvCxnSpPr/>
          <p:nvPr/>
        </p:nvCxnSpPr>
        <p:spPr>
          <a:xfrm rot="16200000" flipH="1">
            <a:off x="1756730" y="2610679"/>
            <a:ext cx="1906688" cy="159026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46" name="Flowchart: Terminator 45">
            <a:extLst>
              <a:ext uri="{FF2B5EF4-FFF2-40B4-BE49-F238E27FC236}">
                <a16:creationId xmlns:a16="http://schemas.microsoft.com/office/drawing/2014/main" id="{55042488-6EC2-4B61-8174-B5A63A1CE03C}"/>
              </a:ext>
            </a:extLst>
          </p:cNvPr>
          <p:cNvSpPr/>
          <p:nvPr/>
        </p:nvSpPr>
        <p:spPr>
          <a:xfrm>
            <a:off x="1616773" y="3530050"/>
            <a:ext cx="1898374" cy="344596"/>
          </a:xfrm>
          <a:prstGeom prst="flowChartTerminator">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2400" b="1" dirty="0">
                <a:solidFill>
                  <a:srgbClr val="0070C0"/>
                </a:solidFill>
                <a:effectLst>
                  <a:outerShdw blurRad="38100" dist="38100" dir="2700000" algn="tl">
                    <a:srgbClr val="000000">
                      <a:alpha val="43137"/>
                    </a:srgbClr>
                  </a:outerShdw>
                </a:effectLst>
              </a:rPr>
              <a:t>Kết cấu</a:t>
            </a:r>
            <a:endParaRPr lang="en-US" sz="2400" b="1" dirty="0">
              <a:solidFill>
                <a:srgbClr val="0070C0"/>
              </a:solidFill>
              <a:effectLst>
                <a:outerShdw blurRad="38100" dist="38100" dir="2700000" algn="tl">
                  <a:srgbClr val="000000">
                    <a:alpha val="43137"/>
                  </a:srgbClr>
                </a:outerShdw>
              </a:effectLst>
            </a:endParaRPr>
          </a:p>
        </p:txBody>
      </p:sp>
      <p:sp>
        <p:nvSpPr>
          <p:cNvPr id="47" name="Rectangle 46">
            <a:extLst>
              <a:ext uri="{FF2B5EF4-FFF2-40B4-BE49-F238E27FC236}">
                <a16:creationId xmlns:a16="http://schemas.microsoft.com/office/drawing/2014/main" id="{318E917C-F095-4D7E-B43C-FFCF039CA9B4}"/>
              </a:ext>
            </a:extLst>
          </p:cNvPr>
          <p:cNvSpPr/>
          <p:nvPr/>
        </p:nvSpPr>
        <p:spPr>
          <a:xfrm>
            <a:off x="549966" y="4413786"/>
            <a:ext cx="4936434" cy="405039"/>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vi-VN" sz="2000" b="1" dirty="0">
                <a:solidFill>
                  <a:schemeClr val="bg1"/>
                </a:solidFill>
              </a:rPr>
              <a:t>Phần đầu: Giới thiệu về nhân vật chính</a:t>
            </a:r>
            <a:endParaRPr lang="en-US" sz="2000" b="1" dirty="0">
              <a:solidFill>
                <a:schemeClr val="bg1"/>
              </a:solidFill>
            </a:endParaRPr>
          </a:p>
        </p:txBody>
      </p:sp>
      <p:sp>
        <p:nvSpPr>
          <p:cNvPr id="48" name="Rectangle 47">
            <a:extLst>
              <a:ext uri="{FF2B5EF4-FFF2-40B4-BE49-F238E27FC236}">
                <a16:creationId xmlns:a16="http://schemas.microsoft.com/office/drawing/2014/main" id="{78770417-D41B-46B8-B6CE-0D1BD00D5FE7}"/>
              </a:ext>
            </a:extLst>
          </p:cNvPr>
          <p:cNvSpPr/>
          <p:nvPr/>
        </p:nvSpPr>
        <p:spPr>
          <a:xfrm>
            <a:off x="1020416" y="5021342"/>
            <a:ext cx="5895561" cy="344596"/>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vi-VN" sz="2000" b="1" dirty="0">
                <a:solidFill>
                  <a:schemeClr val="bg1"/>
                </a:solidFill>
                <a:effectLst>
                  <a:outerShdw blurRad="38100" dist="38100" dir="2700000" algn="tl">
                    <a:srgbClr val="000000">
                      <a:alpha val="43137"/>
                    </a:srgbClr>
                  </a:outerShdw>
                </a:effectLst>
              </a:rPr>
              <a:t>Phần giữa: Cuộc phưu lưu của nhân vật chính</a:t>
            </a:r>
            <a:endParaRPr lang="en-US" sz="2000" b="1" dirty="0">
              <a:solidFill>
                <a:schemeClr val="bg1"/>
              </a:solidFill>
              <a:effectLst>
                <a:outerShdw blurRad="38100" dist="38100" dir="2700000" algn="tl">
                  <a:srgbClr val="000000">
                    <a:alpha val="43137"/>
                  </a:srgbClr>
                </a:outerShdw>
              </a:effectLst>
            </a:endParaRPr>
          </a:p>
        </p:txBody>
      </p:sp>
      <p:sp>
        <p:nvSpPr>
          <p:cNvPr id="49" name="Rectangle 48">
            <a:extLst>
              <a:ext uri="{FF2B5EF4-FFF2-40B4-BE49-F238E27FC236}">
                <a16:creationId xmlns:a16="http://schemas.microsoft.com/office/drawing/2014/main" id="{B0148974-1CEC-4394-8923-437908E64539}"/>
              </a:ext>
            </a:extLst>
          </p:cNvPr>
          <p:cNvSpPr/>
          <p:nvPr/>
        </p:nvSpPr>
        <p:spPr>
          <a:xfrm>
            <a:off x="1968776" y="5681931"/>
            <a:ext cx="6366841" cy="32130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vi-VN" sz="2000" b="1" dirty="0">
                <a:solidFill>
                  <a:schemeClr val="bg1"/>
                </a:solidFill>
                <a:effectLst>
                  <a:outerShdw blurRad="38100" dist="38100" dir="2700000" algn="tl">
                    <a:srgbClr val="000000">
                      <a:alpha val="43137"/>
                    </a:srgbClr>
                  </a:outerShdw>
                </a:effectLst>
              </a:rPr>
              <a:t>Phần cuối: Sự thay đổi số phận của nhân vật chính</a:t>
            </a:r>
            <a:endParaRPr lang="en-US" sz="20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463873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766706-9E2F-4506-A6E7-FE97CC53010D}"/>
              </a:ext>
            </a:extLst>
          </p:cNvPr>
          <p:cNvSpPr>
            <a:spLocks noGrp="1"/>
          </p:cNvSpPr>
          <p:nvPr>
            <p:ph type="title"/>
          </p:nvPr>
        </p:nvSpPr>
        <p:spPr>
          <a:xfrm>
            <a:off x="838200" y="365125"/>
            <a:ext cx="10515600" cy="1013509"/>
          </a:xfrm>
        </p:spPr>
        <p:txBody>
          <a:bodyPr/>
          <a:lstStyle/>
          <a:p>
            <a:pPr algn="ctr"/>
            <a:r>
              <a:rPr lang="vi-VN" b="1" dirty="0">
                <a:solidFill>
                  <a:srgbClr val="FF0000"/>
                </a:solidFill>
              </a:rPr>
              <a:t>(!) Chú thích</a:t>
            </a:r>
            <a:endParaRPr lang="en-US" b="1" dirty="0">
              <a:solidFill>
                <a:srgbClr val="FF0000"/>
              </a:solidFill>
            </a:endParaRPr>
          </a:p>
        </p:txBody>
      </p:sp>
      <p:sp>
        <p:nvSpPr>
          <p:cNvPr id="3" name="Content Placeholder 2">
            <a:extLst>
              <a:ext uri="{FF2B5EF4-FFF2-40B4-BE49-F238E27FC236}">
                <a16:creationId xmlns:a16="http://schemas.microsoft.com/office/drawing/2014/main" id="{2C9473A1-C615-4258-B073-EF5DBDAB9591}"/>
              </a:ext>
            </a:extLst>
          </p:cNvPr>
          <p:cNvSpPr>
            <a:spLocks noGrp="1"/>
          </p:cNvSpPr>
          <p:nvPr>
            <p:ph idx="1"/>
          </p:nvPr>
        </p:nvSpPr>
        <p:spPr>
          <a:xfrm>
            <a:off x="838200" y="1378634"/>
            <a:ext cx="10515600" cy="4798329"/>
          </a:xfrm>
        </p:spPr>
        <p:txBody>
          <a:bodyPr/>
          <a:lstStyle/>
          <a:p>
            <a:pPr marL="0" indent="0">
              <a:lnSpc>
                <a:spcPct val="150000"/>
              </a:lnSpc>
              <a:buNone/>
            </a:pPr>
            <a:r>
              <a:rPr lang="vi-VN" b="1" dirty="0">
                <a:solidFill>
                  <a:srgbClr val="C00000"/>
                </a:solidFill>
                <a:latin typeface="Times New Roman" panose="02020603050405020304" pitchFamily="18" charset="0"/>
                <a:cs typeface="Times New Roman" panose="02020603050405020304" pitchFamily="18" charset="0"/>
              </a:rPr>
              <a:t>(5) Gia tài: </a:t>
            </a:r>
            <a:r>
              <a:rPr lang="vi-VN" b="1" i="1" dirty="0">
                <a:solidFill>
                  <a:srgbClr val="002060"/>
                </a:solidFill>
                <a:latin typeface="Times New Roman" panose="02020603050405020304" pitchFamily="18" charset="0"/>
                <a:cs typeface="Times New Roman" panose="02020603050405020304" pitchFamily="18" charset="0"/>
              </a:rPr>
              <a:t>của cải riêng của một người (gia: nhà, tài: của cải)</a:t>
            </a:r>
          </a:p>
          <a:p>
            <a:pPr marL="0" indent="0">
              <a:lnSpc>
                <a:spcPct val="150000"/>
              </a:lnSpc>
              <a:buNone/>
            </a:pPr>
            <a:r>
              <a:rPr lang="vi-VN" b="1" dirty="0">
                <a:solidFill>
                  <a:srgbClr val="C00000"/>
                </a:solidFill>
                <a:latin typeface="Times New Roman" panose="02020603050405020304" pitchFamily="18" charset="0"/>
                <a:cs typeface="Times New Roman" panose="02020603050405020304" pitchFamily="18" charset="0"/>
              </a:rPr>
              <a:t>(13) Nước chư hầu</a:t>
            </a:r>
            <a:r>
              <a:rPr lang="vi-VN" dirty="0">
                <a:latin typeface="Times New Roman" panose="02020603050405020304" pitchFamily="18" charset="0"/>
                <a:cs typeface="Times New Roman" panose="02020603050405020304" pitchFamily="18" charset="0"/>
              </a:rPr>
              <a:t>: </a:t>
            </a:r>
            <a:r>
              <a:rPr lang="vi-VN" b="1" i="1" dirty="0">
                <a:solidFill>
                  <a:srgbClr val="002060"/>
                </a:solidFill>
                <a:latin typeface="Times New Roman" panose="02020603050405020304" pitchFamily="18" charset="0"/>
                <a:cs typeface="Times New Roman" panose="02020603050405020304" pitchFamily="18" charset="0"/>
              </a:rPr>
              <a:t>nước bị phụ thuộc, phải phục tùng nước khác (mạnh hơn)</a:t>
            </a:r>
          </a:p>
          <a:p>
            <a:pPr marL="0" indent="0">
              <a:lnSpc>
                <a:spcPct val="150000"/>
              </a:lnSpc>
              <a:buNone/>
            </a:pPr>
            <a:r>
              <a:rPr lang="vi-VN" b="1" dirty="0">
                <a:solidFill>
                  <a:srgbClr val="C00000"/>
                </a:solidFill>
                <a:latin typeface="Times New Roman" panose="02020603050405020304" pitchFamily="18" charset="0"/>
                <a:cs typeface="Times New Roman" panose="02020603050405020304" pitchFamily="18" charset="0"/>
              </a:rPr>
              <a:t>(14) Từ hôn</a:t>
            </a:r>
            <a:r>
              <a:rPr lang="vi-VN" i="1" dirty="0">
                <a:latin typeface="Times New Roman" panose="02020603050405020304" pitchFamily="18" charset="0"/>
                <a:cs typeface="Times New Roman" panose="02020603050405020304" pitchFamily="18" charset="0"/>
              </a:rPr>
              <a:t>: </a:t>
            </a:r>
            <a:r>
              <a:rPr lang="vi-VN" b="1" i="1" dirty="0">
                <a:solidFill>
                  <a:srgbClr val="002060"/>
                </a:solidFill>
                <a:latin typeface="Times New Roman" panose="02020603050405020304" pitchFamily="18" charset="0"/>
                <a:cs typeface="Times New Roman" panose="02020603050405020304" pitchFamily="18" charset="0"/>
              </a:rPr>
              <a:t>từ chối không kết duyên hoặc hủy bỏ một cuộc hôn nhân đã đính ước.</a:t>
            </a:r>
          </a:p>
          <a:p>
            <a:pPr marL="0" indent="0">
              <a:lnSpc>
                <a:spcPct val="150000"/>
              </a:lnSpc>
              <a:buNone/>
            </a:pPr>
            <a:r>
              <a:rPr lang="vi-VN" b="1" dirty="0">
                <a:solidFill>
                  <a:srgbClr val="C00000"/>
                </a:solidFill>
                <a:latin typeface="Times New Roman" panose="02020603050405020304" pitchFamily="18" charset="0"/>
                <a:cs typeface="Times New Roman" panose="02020603050405020304" pitchFamily="18" charset="0"/>
              </a:rPr>
              <a:t>(15) Động binh</a:t>
            </a:r>
            <a:r>
              <a:rPr lang="vi-VN" b="1" i="1" dirty="0">
                <a:solidFill>
                  <a:srgbClr val="002060"/>
                </a:solidFill>
                <a:latin typeface="Times New Roman" panose="02020603050405020304" pitchFamily="18" charset="0"/>
                <a:cs typeface="Times New Roman" panose="02020603050405020304" pitchFamily="18" charset="0"/>
              </a:rPr>
              <a:t>: huy động quân đội chuẩn bị chiến tranh.</a:t>
            </a:r>
            <a:endParaRPr lang="en-US" b="1" i="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345396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4CF331-6211-4647-AADA-11D6C5BB6EE1}"/>
              </a:ext>
            </a:extLst>
          </p:cNvPr>
          <p:cNvSpPr>
            <a:spLocks noGrp="1"/>
          </p:cNvSpPr>
          <p:nvPr>
            <p:ph type="title"/>
          </p:nvPr>
        </p:nvSpPr>
        <p:spPr/>
        <p:txBody>
          <a:bodyPr/>
          <a:lstStyle/>
          <a:p>
            <a:endParaRPr lang="en-US" dirty="0"/>
          </a:p>
        </p:txBody>
      </p:sp>
      <p:sp>
        <p:nvSpPr>
          <p:cNvPr id="4" name="Decagon 3">
            <a:extLst>
              <a:ext uri="{FF2B5EF4-FFF2-40B4-BE49-F238E27FC236}">
                <a16:creationId xmlns:a16="http://schemas.microsoft.com/office/drawing/2014/main" id="{51E73336-0C8F-4BF1-9EAB-4FA74BCF9923}"/>
              </a:ext>
            </a:extLst>
          </p:cNvPr>
          <p:cNvSpPr/>
          <p:nvPr/>
        </p:nvSpPr>
        <p:spPr>
          <a:xfrm>
            <a:off x="275492" y="2430500"/>
            <a:ext cx="2045677" cy="1674055"/>
          </a:xfrm>
          <a:prstGeom prst="decagon">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vi-VN" sz="3600" b="1" dirty="0">
                <a:latin typeface="Times New Roman" panose="02020603050405020304" pitchFamily="18" charset="0"/>
                <a:cs typeface="Times New Roman" panose="02020603050405020304" pitchFamily="18" charset="0"/>
              </a:rPr>
              <a:t>Bố cục</a:t>
            </a:r>
            <a:endParaRPr lang="en-US" sz="3600" b="1" dirty="0">
              <a:latin typeface="Times New Roman" panose="02020603050405020304" pitchFamily="18" charset="0"/>
              <a:cs typeface="Times New Roman" panose="02020603050405020304" pitchFamily="18" charset="0"/>
            </a:endParaRPr>
          </a:p>
        </p:txBody>
      </p:sp>
      <p:sp>
        <p:nvSpPr>
          <p:cNvPr id="5" name="Rectangle: Rounded Corners 4">
            <a:extLst>
              <a:ext uri="{FF2B5EF4-FFF2-40B4-BE49-F238E27FC236}">
                <a16:creationId xmlns:a16="http://schemas.microsoft.com/office/drawing/2014/main" id="{4FE015FA-2B35-484D-A0AD-F858CB2F474D}"/>
              </a:ext>
            </a:extLst>
          </p:cNvPr>
          <p:cNvSpPr/>
          <p:nvPr/>
        </p:nvSpPr>
        <p:spPr>
          <a:xfrm>
            <a:off x="3936609" y="1622535"/>
            <a:ext cx="4543865" cy="1325563"/>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r>
              <a:rPr lang="vi-VN" sz="2000" b="1" dirty="0">
                <a:solidFill>
                  <a:srgbClr val="FFFF00"/>
                </a:solidFill>
                <a:latin typeface="Times New Roman" panose="02020603050405020304" pitchFamily="18" charset="0"/>
                <a:cs typeface="Times New Roman" panose="02020603050405020304" pitchFamily="18" charset="0"/>
              </a:rPr>
              <a:t>Phần đầu</a:t>
            </a:r>
            <a:r>
              <a:rPr lang="vi-VN" sz="2000" b="1" dirty="0">
                <a:latin typeface="Times New Roman" panose="02020603050405020304" pitchFamily="18" charset="0"/>
                <a:cs typeface="Times New Roman" panose="02020603050405020304" pitchFamily="18" charset="0"/>
              </a:rPr>
              <a:t>: Từ đầu --&gt;</a:t>
            </a:r>
            <a:r>
              <a:rPr lang="vi-VN" sz="2000" b="1" dirty="0">
                <a:latin typeface="Times New Roman" panose="02020603050405020304" pitchFamily="18" charset="0"/>
                <a:cs typeface="Times New Roman" panose="02020603050405020304" pitchFamily="18" charset="0"/>
                <a:sym typeface="Wingdings" panose="05000000000000000000" pitchFamily="2" charset="2"/>
              </a:rPr>
              <a:t>“</a:t>
            </a:r>
            <a:r>
              <a:rPr lang="en-US" sz="2000" b="1" dirty="0" err="1">
                <a:latin typeface="Times New Roman" panose="02020603050405020304" pitchFamily="18" charset="0"/>
                <a:cs typeface="Times New Roman" panose="02020603050405020304" pitchFamily="18" charset="0"/>
              </a:rPr>
              <a:t>mọi</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phép</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thần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thông</a:t>
            </a:r>
            <a:r>
              <a:rPr lang="en-US" sz="2000" b="1" dirty="0">
                <a:latin typeface="Times New Roman" panose="02020603050405020304" pitchFamily="18" charset="0"/>
                <a:cs typeface="Times New Roman" panose="02020603050405020304" pitchFamily="18" charset="0"/>
              </a:rPr>
              <a:t>”</a:t>
            </a:r>
            <a:endParaRPr lang="vi-VN" sz="2000" b="1" dirty="0">
              <a:latin typeface="Times New Roman" panose="02020603050405020304" pitchFamily="18" charset="0"/>
              <a:cs typeface="Times New Roman" panose="02020603050405020304" pitchFamily="18" charset="0"/>
            </a:endParaRPr>
          </a:p>
          <a:p>
            <a:r>
              <a:rPr lang="en-US" sz="2000" b="1" dirty="0">
                <a:latin typeface="Times New Roman" panose="02020603050405020304" pitchFamily="18" charset="0"/>
                <a:cs typeface="Times New Roman" panose="02020603050405020304" pitchFamily="18" charset="0"/>
              </a:rPr>
              <a:t> </a:t>
            </a:r>
            <a:r>
              <a:rPr lang="vi-VN" sz="2000" b="1" dirty="0">
                <a:latin typeface="Times New Roman" panose="02020603050405020304" pitchFamily="18" charset="0"/>
                <a:cs typeface="Times New Roman" panose="02020603050405020304" pitchFamily="18" charset="0"/>
              </a:rPr>
              <a:t>-&gt;</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Sự</a:t>
            </a:r>
            <a:r>
              <a:rPr lang="en-US" sz="2000" b="1" dirty="0">
                <a:latin typeface="Times New Roman" panose="02020603050405020304" pitchFamily="18" charset="0"/>
                <a:cs typeface="Times New Roman" panose="02020603050405020304" pitchFamily="18" charset="0"/>
              </a:rPr>
              <a:t> ra </a:t>
            </a:r>
            <a:r>
              <a:rPr lang="en-US" sz="2000" b="1" dirty="0" err="1">
                <a:latin typeface="Times New Roman" panose="02020603050405020304" pitchFamily="18" charset="0"/>
                <a:cs typeface="Times New Roman" panose="02020603050405020304" pitchFamily="18" charset="0"/>
              </a:rPr>
              <a:t>đời</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và</a:t>
            </a:r>
            <a:r>
              <a:rPr lang="en-US" sz="2000" b="1" dirty="0">
                <a:latin typeface="Times New Roman" panose="02020603050405020304" pitchFamily="18" charset="0"/>
                <a:cs typeface="Times New Roman" panose="02020603050405020304" pitchFamily="18" charset="0"/>
              </a:rPr>
              <a:t> l</a:t>
            </a:r>
            <a:r>
              <a:rPr lang="vi-VN" sz="2000" b="1" dirty="0">
                <a:latin typeface="Times New Roman" panose="02020603050405020304" pitchFamily="18" charset="0"/>
                <a:cs typeface="Times New Roman" panose="02020603050405020304" pitchFamily="18" charset="0"/>
              </a:rPr>
              <a:t>ớ</a:t>
            </a:r>
            <a:r>
              <a:rPr lang="en-US" sz="2000" b="1" dirty="0">
                <a:latin typeface="Times New Roman" panose="02020603050405020304" pitchFamily="18" charset="0"/>
                <a:cs typeface="Times New Roman" panose="02020603050405020304" pitchFamily="18" charset="0"/>
              </a:rPr>
              <a:t>n </a:t>
            </a:r>
            <a:r>
              <a:rPr lang="en-US" sz="2000" b="1" dirty="0" err="1">
                <a:latin typeface="Times New Roman" panose="02020603050405020304" pitchFamily="18" charset="0"/>
                <a:cs typeface="Times New Roman" panose="02020603050405020304" pitchFamily="18" charset="0"/>
              </a:rPr>
              <a:t>lên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của</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Thạch</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Sanh</a:t>
            </a:r>
            <a:endParaRPr lang="en-US" sz="2000" b="1" dirty="0">
              <a:latin typeface="Times New Roman" panose="02020603050405020304" pitchFamily="18" charset="0"/>
              <a:cs typeface="Times New Roman" panose="02020603050405020304" pitchFamily="18" charset="0"/>
            </a:endParaRPr>
          </a:p>
        </p:txBody>
      </p:sp>
      <p:sp>
        <p:nvSpPr>
          <p:cNvPr id="6" name="Content Placeholder 5">
            <a:extLst>
              <a:ext uri="{FF2B5EF4-FFF2-40B4-BE49-F238E27FC236}">
                <a16:creationId xmlns:a16="http://schemas.microsoft.com/office/drawing/2014/main" id="{B789D733-7670-4E00-8FE9-287880D055E1}"/>
              </a:ext>
            </a:extLst>
          </p:cNvPr>
          <p:cNvSpPr>
            <a:spLocks noGrp="1"/>
          </p:cNvSpPr>
          <p:nvPr>
            <p:ph idx="1"/>
          </p:nvPr>
        </p:nvSpPr>
        <p:spPr>
          <a:xfrm>
            <a:off x="2321169" y="4844366"/>
            <a:ext cx="4543863" cy="1325563"/>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marL="0" indent="0">
              <a:buNone/>
            </a:pPr>
            <a:r>
              <a:rPr lang="vi-VN" sz="2000" b="1" dirty="0">
                <a:solidFill>
                  <a:srgbClr val="FFFF00"/>
                </a:solidFill>
                <a:latin typeface="+mj-lt"/>
                <a:sym typeface="Wingdings" panose="05000000000000000000" pitchFamily="2" charset="2"/>
              </a:rPr>
              <a:t>Phần cuối: </a:t>
            </a:r>
            <a:r>
              <a:rPr lang="vi-VN" sz="2000" b="1" dirty="0">
                <a:latin typeface="+mj-lt"/>
                <a:sym typeface="Wingdings" panose="05000000000000000000" pitchFamily="2" charset="2"/>
              </a:rPr>
              <a:t>Còn lại</a:t>
            </a:r>
          </a:p>
          <a:p>
            <a:pPr marL="0" indent="0">
              <a:buNone/>
            </a:pPr>
            <a:r>
              <a:rPr lang="vi-VN" sz="2000" b="1" dirty="0">
                <a:latin typeface="+mj-lt"/>
                <a:sym typeface="Wingdings" panose="05000000000000000000" pitchFamily="2" charset="2"/>
              </a:rPr>
              <a:t>-&gt;Thạch Sanh được vua nhường ngôi</a:t>
            </a:r>
          </a:p>
        </p:txBody>
      </p:sp>
      <p:sp>
        <p:nvSpPr>
          <p:cNvPr id="9" name="Rectangle: Rounded Corners 8">
            <a:extLst>
              <a:ext uri="{FF2B5EF4-FFF2-40B4-BE49-F238E27FC236}">
                <a16:creationId xmlns:a16="http://schemas.microsoft.com/office/drawing/2014/main" id="{62964573-5C58-41D9-9799-B6F9CA528624}"/>
              </a:ext>
            </a:extLst>
          </p:cNvPr>
          <p:cNvSpPr/>
          <p:nvPr/>
        </p:nvSpPr>
        <p:spPr>
          <a:xfrm>
            <a:off x="3233222" y="3267527"/>
            <a:ext cx="4700956" cy="1325563"/>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r>
              <a:rPr lang="vi-VN" sz="2000" b="1" dirty="0">
                <a:solidFill>
                  <a:srgbClr val="FFFF00"/>
                </a:solidFill>
                <a:latin typeface="Times New Roman" panose="02020603050405020304" pitchFamily="18" charset="0"/>
                <a:cs typeface="Times New Roman" panose="02020603050405020304" pitchFamily="18" charset="0"/>
              </a:rPr>
              <a:t>Phần giữa: </a:t>
            </a:r>
            <a:r>
              <a:rPr lang="vi-VN" sz="2000" b="1" dirty="0">
                <a:latin typeface="Times New Roman" panose="02020603050405020304" pitchFamily="18" charset="0"/>
                <a:cs typeface="Times New Roman" panose="02020603050405020304" pitchFamily="18" charset="0"/>
              </a:rPr>
              <a:t>Tiếp </a:t>
            </a:r>
            <a:r>
              <a:rPr lang="vi-VN" sz="2000" b="1" dirty="0">
                <a:latin typeface="Times New Roman" panose="02020603050405020304" pitchFamily="18" charset="0"/>
                <a:cs typeface="Times New Roman" panose="02020603050405020304" pitchFamily="18" charset="0"/>
                <a:sym typeface="Wingdings" panose="05000000000000000000" pitchFamily="2" charset="2"/>
              </a:rPr>
              <a:t>--&gt; “kéo nhau về nước”</a:t>
            </a:r>
          </a:p>
          <a:p>
            <a:r>
              <a:rPr lang="vi-VN" sz="2000" b="1" dirty="0">
                <a:latin typeface="Times New Roman" panose="02020603050405020304" pitchFamily="18" charset="0"/>
                <a:cs typeface="Times New Roman" panose="02020603050405020304" pitchFamily="18" charset="0"/>
                <a:sym typeface="Wingdings" panose="05000000000000000000" pitchFamily="2" charset="2"/>
              </a:rPr>
              <a:t>-&gt;Những thử thách và chiến công của Thạch Sanh</a:t>
            </a:r>
          </a:p>
          <a:p>
            <a:pPr algn="ctr"/>
            <a:endParaRPr lang="en-US" dirty="0"/>
          </a:p>
        </p:txBody>
      </p:sp>
      <p:cxnSp>
        <p:nvCxnSpPr>
          <p:cNvPr id="11" name="Straight Arrow Connector 10">
            <a:extLst>
              <a:ext uri="{FF2B5EF4-FFF2-40B4-BE49-F238E27FC236}">
                <a16:creationId xmlns:a16="http://schemas.microsoft.com/office/drawing/2014/main" id="{07BE3E8F-9B18-40CE-9862-C2C3602248F2}"/>
              </a:ext>
            </a:extLst>
          </p:cNvPr>
          <p:cNvCxnSpPr/>
          <p:nvPr/>
        </p:nvCxnSpPr>
        <p:spPr>
          <a:xfrm>
            <a:off x="2321169" y="3545058"/>
            <a:ext cx="91205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F520F97F-5D77-4EF2-B477-67242634CB1F}"/>
              </a:ext>
            </a:extLst>
          </p:cNvPr>
          <p:cNvCxnSpPr/>
          <p:nvPr/>
        </p:nvCxnSpPr>
        <p:spPr>
          <a:xfrm flipV="1">
            <a:off x="2321169" y="2546252"/>
            <a:ext cx="1477108" cy="8827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ACD85069-006B-4DAE-8990-940686B8AEB2}"/>
              </a:ext>
            </a:extLst>
          </p:cNvPr>
          <p:cNvCxnSpPr/>
          <p:nvPr/>
        </p:nvCxnSpPr>
        <p:spPr>
          <a:xfrm>
            <a:off x="2321169" y="3713871"/>
            <a:ext cx="604911" cy="101287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56041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0E785E0E-C7D3-4448-A97E-4AB40A9841A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51110" y="3429000"/>
            <a:ext cx="3951110" cy="3429000"/>
          </a:xfrm>
        </p:spPr>
      </p:pic>
      <p:pic>
        <p:nvPicPr>
          <p:cNvPr id="7" name="Picture 6">
            <a:extLst>
              <a:ext uri="{FF2B5EF4-FFF2-40B4-BE49-F238E27FC236}">
                <a16:creationId xmlns:a16="http://schemas.microsoft.com/office/drawing/2014/main" id="{5C0F8756-55EE-461E-B3EF-363D5E5D93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049" y="3403600"/>
            <a:ext cx="3951110" cy="3429000"/>
          </a:xfrm>
          <a:prstGeom prst="rect">
            <a:avLst/>
          </a:prstGeom>
        </p:spPr>
      </p:pic>
      <p:pic>
        <p:nvPicPr>
          <p:cNvPr id="9" name="Picture 8">
            <a:extLst>
              <a:ext uri="{FF2B5EF4-FFF2-40B4-BE49-F238E27FC236}">
                <a16:creationId xmlns:a16="http://schemas.microsoft.com/office/drawing/2014/main" id="{341ABEC8-EC89-4A1E-BF10-06EF984BA06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02220" y="0"/>
            <a:ext cx="4289779" cy="3428997"/>
          </a:xfrm>
          <a:prstGeom prst="rect">
            <a:avLst/>
          </a:prstGeom>
        </p:spPr>
      </p:pic>
      <p:pic>
        <p:nvPicPr>
          <p:cNvPr id="11" name="Picture 10">
            <a:extLst>
              <a:ext uri="{FF2B5EF4-FFF2-40B4-BE49-F238E27FC236}">
                <a16:creationId xmlns:a16="http://schemas.microsoft.com/office/drawing/2014/main" id="{093B1079-D2D3-4CF2-A00E-B8199883AC2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
            <a:ext cx="3951111" cy="3428998"/>
          </a:xfrm>
          <a:prstGeom prst="rect">
            <a:avLst/>
          </a:prstGeom>
        </p:spPr>
      </p:pic>
      <p:pic>
        <p:nvPicPr>
          <p:cNvPr id="13" name="Picture 12">
            <a:extLst>
              <a:ext uri="{FF2B5EF4-FFF2-40B4-BE49-F238E27FC236}">
                <a16:creationId xmlns:a16="http://schemas.microsoft.com/office/drawing/2014/main" id="{84E28317-5AAA-48B7-BCA0-8B15F7414CB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51110" y="1"/>
            <a:ext cx="3951110" cy="3428998"/>
          </a:xfrm>
          <a:prstGeom prst="rect">
            <a:avLst/>
          </a:prstGeom>
        </p:spPr>
      </p:pic>
      <p:pic>
        <p:nvPicPr>
          <p:cNvPr id="15" name="Picture 14">
            <a:extLst>
              <a:ext uri="{FF2B5EF4-FFF2-40B4-BE49-F238E27FC236}">
                <a16:creationId xmlns:a16="http://schemas.microsoft.com/office/drawing/2014/main" id="{0BD7AE49-30CB-4EE6-B9BE-C9FFFD0F9C5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905750" y="3428997"/>
            <a:ext cx="4286250" cy="3429003"/>
          </a:xfrm>
          <a:prstGeom prst="rect">
            <a:avLst/>
          </a:prstGeom>
        </p:spPr>
      </p:pic>
      <p:sp>
        <p:nvSpPr>
          <p:cNvPr id="16" name="Oval 15">
            <a:extLst>
              <a:ext uri="{FF2B5EF4-FFF2-40B4-BE49-F238E27FC236}">
                <a16:creationId xmlns:a16="http://schemas.microsoft.com/office/drawing/2014/main" id="{C4F5EAB4-F8ED-4816-BE9F-D6F41EF1B6B2}"/>
              </a:ext>
            </a:extLst>
          </p:cNvPr>
          <p:cNvSpPr/>
          <p:nvPr/>
        </p:nvSpPr>
        <p:spPr>
          <a:xfrm>
            <a:off x="225778" y="214489"/>
            <a:ext cx="530578" cy="474133"/>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vi-VN" dirty="0"/>
              <a:t>1</a:t>
            </a:r>
            <a:endParaRPr lang="en-US" dirty="0"/>
          </a:p>
        </p:txBody>
      </p:sp>
      <p:sp>
        <p:nvSpPr>
          <p:cNvPr id="17" name="Oval 16">
            <a:extLst>
              <a:ext uri="{FF2B5EF4-FFF2-40B4-BE49-F238E27FC236}">
                <a16:creationId xmlns:a16="http://schemas.microsoft.com/office/drawing/2014/main" id="{C92DDBC3-A92B-4A42-8E92-2F91319551BA}"/>
              </a:ext>
            </a:extLst>
          </p:cNvPr>
          <p:cNvSpPr/>
          <p:nvPr/>
        </p:nvSpPr>
        <p:spPr>
          <a:xfrm>
            <a:off x="4024492" y="95956"/>
            <a:ext cx="530578" cy="474133"/>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vi-VN" dirty="0"/>
              <a:t>2</a:t>
            </a:r>
            <a:endParaRPr lang="en-US" dirty="0"/>
          </a:p>
        </p:txBody>
      </p:sp>
      <p:sp>
        <p:nvSpPr>
          <p:cNvPr id="18" name="Oval 17">
            <a:extLst>
              <a:ext uri="{FF2B5EF4-FFF2-40B4-BE49-F238E27FC236}">
                <a16:creationId xmlns:a16="http://schemas.microsoft.com/office/drawing/2014/main" id="{2FA831EE-69B0-4A2A-A018-3BB4A4878D51}"/>
              </a:ext>
            </a:extLst>
          </p:cNvPr>
          <p:cNvSpPr/>
          <p:nvPr/>
        </p:nvSpPr>
        <p:spPr>
          <a:xfrm>
            <a:off x="30337" y="3643487"/>
            <a:ext cx="530578" cy="474133"/>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vi-VN" dirty="0"/>
              <a:t>4</a:t>
            </a:r>
            <a:endParaRPr lang="en-US" dirty="0"/>
          </a:p>
        </p:txBody>
      </p:sp>
      <p:sp>
        <p:nvSpPr>
          <p:cNvPr id="19" name="Oval 18">
            <a:extLst>
              <a:ext uri="{FF2B5EF4-FFF2-40B4-BE49-F238E27FC236}">
                <a16:creationId xmlns:a16="http://schemas.microsoft.com/office/drawing/2014/main" id="{BAEABBA4-8DF8-4A9D-98C5-74E60D2B7108}"/>
              </a:ext>
            </a:extLst>
          </p:cNvPr>
          <p:cNvSpPr/>
          <p:nvPr/>
        </p:nvSpPr>
        <p:spPr>
          <a:xfrm>
            <a:off x="3981447" y="3708396"/>
            <a:ext cx="530578" cy="474133"/>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vi-VN" dirty="0"/>
              <a:t>5</a:t>
            </a:r>
            <a:endParaRPr lang="en-US" dirty="0"/>
          </a:p>
        </p:txBody>
      </p:sp>
      <p:sp>
        <p:nvSpPr>
          <p:cNvPr id="20" name="Oval 19">
            <a:extLst>
              <a:ext uri="{FF2B5EF4-FFF2-40B4-BE49-F238E27FC236}">
                <a16:creationId xmlns:a16="http://schemas.microsoft.com/office/drawing/2014/main" id="{57936836-26E4-4CED-A6DB-C98A6CAB5D9B}"/>
              </a:ext>
            </a:extLst>
          </p:cNvPr>
          <p:cNvSpPr/>
          <p:nvPr/>
        </p:nvSpPr>
        <p:spPr>
          <a:xfrm>
            <a:off x="7975601" y="33861"/>
            <a:ext cx="530578" cy="474133"/>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vi-VN" dirty="0"/>
              <a:t>3</a:t>
            </a:r>
            <a:endParaRPr lang="en-US" dirty="0"/>
          </a:p>
        </p:txBody>
      </p:sp>
      <p:sp>
        <p:nvSpPr>
          <p:cNvPr id="21" name="Oval 20">
            <a:extLst>
              <a:ext uri="{FF2B5EF4-FFF2-40B4-BE49-F238E27FC236}">
                <a16:creationId xmlns:a16="http://schemas.microsoft.com/office/drawing/2014/main" id="{041ABF42-C111-46E4-91B6-3DC7C2C3DF48}"/>
              </a:ext>
            </a:extLst>
          </p:cNvPr>
          <p:cNvSpPr/>
          <p:nvPr/>
        </p:nvSpPr>
        <p:spPr>
          <a:xfrm>
            <a:off x="7981249" y="3488262"/>
            <a:ext cx="530578" cy="474133"/>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vi-VN" dirty="0"/>
              <a:t>6</a:t>
            </a:r>
            <a:endParaRPr lang="en-US" dirty="0"/>
          </a:p>
        </p:txBody>
      </p:sp>
      <p:sp>
        <p:nvSpPr>
          <p:cNvPr id="22" name="Rectangle: Rounded Corners 21">
            <a:extLst>
              <a:ext uri="{FF2B5EF4-FFF2-40B4-BE49-F238E27FC236}">
                <a16:creationId xmlns:a16="http://schemas.microsoft.com/office/drawing/2014/main" id="{8C3B4103-217A-467D-A6E7-68393CA8662C}"/>
              </a:ext>
            </a:extLst>
          </p:cNvPr>
          <p:cNvSpPr/>
          <p:nvPr/>
        </p:nvSpPr>
        <p:spPr>
          <a:xfrm>
            <a:off x="3601156" y="3081869"/>
            <a:ext cx="4547656" cy="39793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vi-VN" sz="3200" dirty="0">
                <a:solidFill>
                  <a:srgbClr val="FF0000"/>
                </a:solidFill>
                <a:latin typeface="Times New Roman" panose="02020603050405020304" pitchFamily="18" charset="0"/>
                <a:cs typeface="Times New Roman" panose="02020603050405020304" pitchFamily="18" charset="0"/>
              </a:rPr>
              <a:t>3 - 4 - 1 - 5 - 6 - 2</a:t>
            </a:r>
            <a:endParaRPr lang="en-US" sz="32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80831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ipe(down)">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circle(in)">
                                      <p:cBhvr>
                                        <p:cTn id="18" dur="20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arn(inVertical)">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2"/>
                                        </p:tgtEl>
                                        <p:attrNameLst>
                                          <p:attrName>style.visibility</p:attrName>
                                        </p:attrNameLst>
                                      </p:cBhvr>
                                      <p:to>
                                        <p:strVal val="visible"/>
                                      </p:to>
                                    </p:set>
                                    <p:anim calcmode="lin" valueType="num">
                                      <p:cBhvr additive="base">
                                        <p:cTn id="37" dur="500" fill="hold"/>
                                        <p:tgtEl>
                                          <p:spTgt spid="22"/>
                                        </p:tgtEl>
                                        <p:attrNameLst>
                                          <p:attrName>ppt_x</p:attrName>
                                        </p:attrNameLst>
                                      </p:cBhvr>
                                      <p:tavLst>
                                        <p:tav tm="0">
                                          <p:val>
                                            <p:strVal val="#ppt_x"/>
                                          </p:val>
                                        </p:tav>
                                        <p:tav tm="100000">
                                          <p:val>
                                            <p:strVal val="#ppt_x"/>
                                          </p:val>
                                        </p:tav>
                                      </p:tavLst>
                                    </p:anim>
                                    <p:anim calcmode="lin" valueType="num">
                                      <p:cBhvr additive="base">
                                        <p:cTn id="3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0E785E0E-C7D3-4448-A97E-4AB40A9841A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698" y="3498138"/>
            <a:ext cx="3951110" cy="3429000"/>
          </a:xfrm>
        </p:spPr>
      </p:pic>
      <p:pic>
        <p:nvPicPr>
          <p:cNvPr id="7" name="Picture 6">
            <a:extLst>
              <a:ext uri="{FF2B5EF4-FFF2-40B4-BE49-F238E27FC236}">
                <a16:creationId xmlns:a16="http://schemas.microsoft.com/office/drawing/2014/main" id="{5C0F8756-55EE-461E-B3EF-363D5E5D93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75808" y="49385"/>
            <a:ext cx="3951110" cy="3429000"/>
          </a:xfrm>
          <a:prstGeom prst="rect">
            <a:avLst/>
          </a:prstGeom>
        </p:spPr>
      </p:pic>
      <p:pic>
        <p:nvPicPr>
          <p:cNvPr id="9" name="Picture 8">
            <a:extLst>
              <a:ext uri="{FF2B5EF4-FFF2-40B4-BE49-F238E27FC236}">
                <a16:creationId xmlns:a16="http://schemas.microsoft.com/office/drawing/2014/main" id="{341ABEC8-EC89-4A1E-BF10-06EF984BA06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28" y="33861"/>
            <a:ext cx="4289779" cy="3428997"/>
          </a:xfrm>
          <a:prstGeom prst="rect">
            <a:avLst/>
          </a:prstGeom>
        </p:spPr>
      </p:pic>
      <p:pic>
        <p:nvPicPr>
          <p:cNvPr id="11" name="Picture 10">
            <a:extLst>
              <a:ext uri="{FF2B5EF4-FFF2-40B4-BE49-F238E27FC236}">
                <a16:creationId xmlns:a16="http://schemas.microsoft.com/office/drawing/2014/main" id="{093B1079-D2D3-4CF2-A00E-B8199883AC2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27628" y="29632"/>
            <a:ext cx="3951111" cy="3428998"/>
          </a:xfrm>
          <a:prstGeom prst="rect">
            <a:avLst/>
          </a:prstGeom>
        </p:spPr>
      </p:pic>
      <p:pic>
        <p:nvPicPr>
          <p:cNvPr id="13" name="Picture 12">
            <a:extLst>
              <a:ext uri="{FF2B5EF4-FFF2-40B4-BE49-F238E27FC236}">
                <a16:creationId xmlns:a16="http://schemas.microsoft.com/office/drawing/2014/main" id="{84E28317-5AAA-48B7-BCA0-8B15F7414CB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26918" y="3460029"/>
            <a:ext cx="3951110" cy="3428998"/>
          </a:xfrm>
          <a:prstGeom prst="rect">
            <a:avLst/>
          </a:prstGeom>
        </p:spPr>
      </p:pic>
      <p:pic>
        <p:nvPicPr>
          <p:cNvPr id="15" name="Picture 14">
            <a:extLst>
              <a:ext uri="{FF2B5EF4-FFF2-40B4-BE49-F238E27FC236}">
                <a16:creationId xmlns:a16="http://schemas.microsoft.com/office/drawing/2014/main" id="{0BD7AE49-30CB-4EE6-B9BE-C9FFFD0F9C5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639957" y="3482611"/>
            <a:ext cx="4286250" cy="3429003"/>
          </a:xfrm>
          <a:prstGeom prst="rect">
            <a:avLst/>
          </a:prstGeom>
        </p:spPr>
      </p:pic>
      <p:sp>
        <p:nvSpPr>
          <p:cNvPr id="16" name="Oval 15">
            <a:extLst>
              <a:ext uri="{FF2B5EF4-FFF2-40B4-BE49-F238E27FC236}">
                <a16:creationId xmlns:a16="http://schemas.microsoft.com/office/drawing/2014/main" id="{C4F5EAB4-F8ED-4816-BE9F-D6F41EF1B6B2}"/>
              </a:ext>
            </a:extLst>
          </p:cNvPr>
          <p:cNvSpPr/>
          <p:nvPr/>
        </p:nvSpPr>
        <p:spPr>
          <a:xfrm>
            <a:off x="225778" y="214489"/>
            <a:ext cx="530578" cy="474133"/>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vi-VN" dirty="0"/>
              <a:t>3</a:t>
            </a:r>
            <a:endParaRPr lang="en-US" dirty="0"/>
          </a:p>
        </p:txBody>
      </p:sp>
      <p:sp>
        <p:nvSpPr>
          <p:cNvPr id="17" name="Oval 16">
            <a:extLst>
              <a:ext uri="{FF2B5EF4-FFF2-40B4-BE49-F238E27FC236}">
                <a16:creationId xmlns:a16="http://schemas.microsoft.com/office/drawing/2014/main" id="{C92DDBC3-A92B-4A42-8E92-2F91319551BA}"/>
              </a:ext>
            </a:extLst>
          </p:cNvPr>
          <p:cNvSpPr/>
          <p:nvPr/>
        </p:nvSpPr>
        <p:spPr>
          <a:xfrm>
            <a:off x="4024492" y="95956"/>
            <a:ext cx="530578" cy="474133"/>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vi-VN" dirty="0"/>
              <a:t>4</a:t>
            </a:r>
            <a:endParaRPr lang="en-US" dirty="0"/>
          </a:p>
        </p:txBody>
      </p:sp>
      <p:sp>
        <p:nvSpPr>
          <p:cNvPr id="18" name="Oval 17">
            <a:extLst>
              <a:ext uri="{FF2B5EF4-FFF2-40B4-BE49-F238E27FC236}">
                <a16:creationId xmlns:a16="http://schemas.microsoft.com/office/drawing/2014/main" id="{2FA831EE-69B0-4A2A-A018-3BB4A4878D51}"/>
              </a:ext>
            </a:extLst>
          </p:cNvPr>
          <p:cNvSpPr/>
          <p:nvPr/>
        </p:nvSpPr>
        <p:spPr>
          <a:xfrm>
            <a:off x="30337" y="3643487"/>
            <a:ext cx="530578" cy="474133"/>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vi-VN" dirty="0"/>
              <a:t>5</a:t>
            </a:r>
            <a:endParaRPr lang="en-US" dirty="0"/>
          </a:p>
        </p:txBody>
      </p:sp>
      <p:sp>
        <p:nvSpPr>
          <p:cNvPr id="19" name="Oval 18">
            <a:extLst>
              <a:ext uri="{FF2B5EF4-FFF2-40B4-BE49-F238E27FC236}">
                <a16:creationId xmlns:a16="http://schemas.microsoft.com/office/drawing/2014/main" id="{BAEABBA4-8DF8-4A9D-98C5-74E60D2B7108}"/>
              </a:ext>
            </a:extLst>
          </p:cNvPr>
          <p:cNvSpPr/>
          <p:nvPr/>
        </p:nvSpPr>
        <p:spPr>
          <a:xfrm>
            <a:off x="3981447" y="3708396"/>
            <a:ext cx="530578" cy="474133"/>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vi-VN" dirty="0"/>
              <a:t>6</a:t>
            </a:r>
            <a:endParaRPr lang="en-US" dirty="0"/>
          </a:p>
        </p:txBody>
      </p:sp>
      <p:sp>
        <p:nvSpPr>
          <p:cNvPr id="20" name="Oval 19">
            <a:extLst>
              <a:ext uri="{FF2B5EF4-FFF2-40B4-BE49-F238E27FC236}">
                <a16:creationId xmlns:a16="http://schemas.microsoft.com/office/drawing/2014/main" id="{57936836-26E4-4CED-A6DB-C98A6CAB5D9B}"/>
              </a:ext>
            </a:extLst>
          </p:cNvPr>
          <p:cNvSpPr/>
          <p:nvPr/>
        </p:nvSpPr>
        <p:spPr>
          <a:xfrm>
            <a:off x="7975601" y="33861"/>
            <a:ext cx="530578" cy="474133"/>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vi-VN" dirty="0"/>
              <a:t>1</a:t>
            </a:r>
            <a:endParaRPr lang="en-US" dirty="0"/>
          </a:p>
        </p:txBody>
      </p:sp>
      <p:sp>
        <p:nvSpPr>
          <p:cNvPr id="21" name="Oval 20">
            <a:extLst>
              <a:ext uri="{FF2B5EF4-FFF2-40B4-BE49-F238E27FC236}">
                <a16:creationId xmlns:a16="http://schemas.microsoft.com/office/drawing/2014/main" id="{041ABF42-C111-46E4-91B6-3DC7C2C3DF48}"/>
              </a:ext>
            </a:extLst>
          </p:cNvPr>
          <p:cNvSpPr/>
          <p:nvPr/>
        </p:nvSpPr>
        <p:spPr>
          <a:xfrm>
            <a:off x="7981249" y="3488262"/>
            <a:ext cx="530578" cy="474133"/>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vi-VN" dirty="0"/>
              <a:t>2</a:t>
            </a:r>
            <a:endParaRPr lang="en-US" dirty="0"/>
          </a:p>
        </p:txBody>
      </p:sp>
    </p:spTree>
    <p:extLst>
      <p:ext uri="{BB962C8B-B14F-4D97-AF65-F5344CB8AC3E}">
        <p14:creationId xmlns:p14="http://schemas.microsoft.com/office/powerpoint/2010/main" val="161337627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2904</TotalTime>
  <Words>880</Words>
  <Application>Microsoft Office PowerPoint</Application>
  <PresentationFormat>Widescreen</PresentationFormat>
  <Paragraphs>158</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Calibri Light</vt:lpstr>
      <vt:lpstr>Times New Roman</vt:lpstr>
      <vt:lpstr>Office Theme</vt:lpstr>
      <vt:lpstr>Chào mừng quý thầy cô về dự chuyên đề:   “Sử dụng kĩ thuật dạy học tích cực vào  giảng dạy văn bản Thạch Sanh”                                                                                                               GV: Nguyễn Thị Minh Thư</vt:lpstr>
      <vt:lpstr>PowerPoint Presentation</vt:lpstr>
      <vt:lpstr>Bài 6 – Tiết 21: </vt:lpstr>
      <vt:lpstr>PowerPoint Presentation</vt:lpstr>
      <vt:lpstr>PowerPoint Presentation</vt:lpstr>
      <vt:lpstr>(!) Chú thích</vt:lpstr>
      <vt:lpstr>PowerPoint Presentation</vt:lpstr>
      <vt:lpstr>PowerPoint Presentation</vt:lpstr>
      <vt:lpstr>PowerPoint Presentation</vt:lpstr>
      <vt:lpstr>4/Các sự kiện chính</vt:lpstr>
      <vt:lpstr>PowerPoint Presentation</vt:lpstr>
      <vt:lpstr>Chọn đáp án đúng nhất trong các câu sau:</vt:lpstr>
      <vt:lpstr>(!) Dặn dò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MinhThu</dc:creator>
  <cp:lastModifiedBy>MinhThu</cp:lastModifiedBy>
  <cp:revision>56</cp:revision>
  <dcterms:created xsi:type="dcterms:W3CDTF">2019-09-08T15:16:42Z</dcterms:created>
  <dcterms:modified xsi:type="dcterms:W3CDTF">2019-09-20T16:56:42Z</dcterms:modified>
</cp:coreProperties>
</file>